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1"/>
  </p:notesMasterIdLst>
  <p:sldIdLst>
    <p:sldId id="332" r:id="rId2"/>
    <p:sldId id="406" r:id="rId3"/>
    <p:sldId id="386" r:id="rId4"/>
    <p:sldId id="387" r:id="rId5"/>
    <p:sldId id="360" r:id="rId6"/>
    <p:sldId id="361" r:id="rId7"/>
    <p:sldId id="362" r:id="rId8"/>
    <p:sldId id="363" r:id="rId9"/>
    <p:sldId id="364" r:id="rId10"/>
    <p:sldId id="365" r:id="rId11"/>
    <p:sldId id="366" r:id="rId12"/>
    <p:sldId id="367" r:id="rId13"/>
    <p:sldId id="389" r:id="rId14"/>
    <p:sldId id="388" r:id="rId15"/>
    <p:sldId id="397" r:id="rId16"/>
    <p:sldId id="400" r:id="rId17"/>
    <p:sldId id="398" r:id="rId18"/>
    <p:sldId id="368" r:id="rId19"/>
    <p:sldId id="369" r:id="rId20"/>
    <p:sldId id="334" r:id="rId21"/>
    <p:sldId id="258" r:id="rId22"/>
    <p:sldId id="370" r:id="rId23"/>
    <p:sldId id="371" r:id="rId24"/>
    <p:sldId id="372" r:id="rId25"/>
    <p:sldId id="373" r:id="rId26"/>
    <p:sldId id="374" r:id="rId27"/>
    <p:sldId id="375" r:id="rId28"/>
    <p:sldId id="376" r:id="rId29"/>
    <p:sldId id="341" r:id="rId30"/>
    <p:sldId id="342" r:id="rId31"/>
    <p:sldId id="343" r:id="rId32"/>
    <p:sldId id="377" r:id="rId33"/>
    <p:sldId id="378" r:id="rId34"/>
    <p:sldId id="379" r:id="rId35"/>
    <p:sldId id="380" r:id="rId36"/>
    <p:sldId id="396" r:id="rId37"/>
    <p:sldId id="404" r:id="rId38"/>
    <p:sldId id="381" r:id="rId39"/>
    <p:sldId id="382" r:id="rId40"/>
    <p:sldId id="383" r:id="rId41"/>
    <p:sldId id="384" r:id="rId42"/>
    <p:sldId id="385" r:id="rId43"/>
    <p:sldId id="347" r:id="rId44"/>
    <p:sldId id="348" r:id="rId45"/>
    <p:sldId id="264" r:id="rId46"/>
    <p:sldId id="405" r:id="rId47"/>
    <p:sldId id="349" r:id="rId48"/>
    <p:sldId id="265" r:id="rId49"/>
    <p:sldId id="266" r:id="rId50"/>
    <p:sldId id="267" r:id="rId51"/>
    <p:sldId id="268" r:id="rId52"/>
    <p:sldId id="391" r:id="rId53"/>
    <p:sldId id="390" r:id="rId54"/>
    <p:sldId id="392" r:id="rId55"/>
    <p:sldId id="393" r:id="rId56"/>
    <p:sldId id="403" r:id="rId57"/>
    <p:sldId id="394" r:id="rId58"/>
    <p:sldId id="350" r:id="rId59"/>
    <p:sldId id="272" r:id="rId60"/>
    <p:sldId id="326" r:id="rId61"/>
    <p:sldId id="290" r:id="rId62"/>
    <p:sldId id="321" r:id="rId63"/>
    <p:sldId id="282" r:id="rId64"/>
    <p:sldId id="283" r:id="rId65"/>
    <p:sldId id="307" r:id="rId66"/>
    <p:sldId id="395" r:id="rId67"/>
    <p:sldId id="351" r:id="rId68"/>
    <p:sldId id="273" r:id="rId69"/>
    <p:sldId id="275" r:id="rId70"/>
    <p:sldId id="352" r:id="rId71"/>
    <p:sldId id="284" r:id="rId72"/>
    <p:sldId id="286" r:id="rId73"/>
    <p:sldId id="359" r:id="rId74"/>
    <p:sldId id="353" r:id="rId75"/>
    <p:sldId id="302" r:id="rId76"/>
    <p:sldId id="357" r:id="rId77"/>
    <p:sldId id="277" r:id="rId78"/>
    <p:sldId id="358" r:id="rId79"/>
    <p:sldId id="402" r:id="rId80"/>
  </p:sldIdLst>
  <p:sldSz cx="16256000" cy="9144000"/>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78" d="100"/>
          <a:sy n="78" d="100"/>
        </p:scale>
        <p:origin x="144" y="282"/>
      </p:cViewPr>
      <p:guideLst>
        <p:guide orient="horz" pos="2880"/>
        <p:guide pos="5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848893-0DB6-44F9-9826-F889625C137D}"/>
              </a:ext>
            </a:extLst>
          </p:cNvPr>
          <p:cNvSpPr>
            <a:spLocks noGrp="1"/>
          </p:cNvSpPr>
          <p:nvPr>
            <p:ph type="hdr" sz="quarter"/>
          </p:nvPr>
        </p:nvSpPr>
        <p:spPr>
          <a:xfrm>
            <a:off x="0" y="0"/>
            <a:ext cx="3170238" cy="479425"/>
          </a:xfrm>
          <a:prstGeom prst="rect">
            <a:avLst/>
          </a:prstGeom>
        </p:spPr>
        <p:txBody>
          <a:bodyPr vert="horz" lIns="96653" tIns="48327" rIns="96653" bIns="48327"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DC19A76C-19BF-4B80-9B15-530FB74949B8}"/>
              </a:ext>
            </a:extLst>
          </p:cNvPr>
          <p:cNvSpPr>
            <a:spLocks noGrp="1"/>
          </p:cNvSpPr>
          <p:nvPr>
            <p:ph type="dt" idx="1"/>
          </p:nvPr>
        </p:nvSpPr>
        <p:spPr>
          <a:xfrm>
            <a:off x="4143375" y="0"/>
            <a:ext cx="3170238" cy="479425"/>
          </a:xfrm>
          <a:prstGeom prst="rect">
            <a:avLst/>
          </a:prstGeom>
        </p:spPr>
        <p:txBody>
          <a:bodyPr vert="horz" lIns="96653" tIns="48327" rIns="96653" bIns="48327" rtlCol="0"/>
          <a:lstStyle>
            <a:lvl1pPr algn="r" eaLnBrk="1" fontAlgn="auto" hangingPunct="1">
              <a:spcBef>
                <a:spcPts val="0"/>
              </a:spcBef>
              <a:spcAft>
                <a:spcPts val="0"/>
              </a:spcAft>
              <a:defRPr sz="1200">
                <a:latin typeface="+mn-lt"/>
                <a:cs typeface="+mn-cs"/>
              </a:defRPr>
            </a:lvl1pPr>
          </a:lstStyle>
          <a:p>
            <a:pPr>
              <a:defRPr/>
            </a:pPr>
            <a:fld id="{356CA4D7-883A-467D-9327-5AC028E650B8}" type="datetimeFigureOut">
              <a:rPr lang="en-US"/>
              <a:pPr>
                <a:defRPr/>
              </a:pPr>
              <a:t>1/11/2022</a:t>
            </a:fld>
            <a:endParaRPr lang="en-US" dirty="0"/>
          </a:p>
        </p:txBody>
      </p:sp>
      <p:sp>
        <p:nvSpPr>
          <p:cNvPr id="4" name="Slide Image Placeholder 3">
            <a:extLst>
              <a:ext uri="{FF2B5EF4-FFF2-40B4-BE49-F238E27FC236}">
                <a16:creationId xmlns:a16="http://schemas.microsoft.com/office/drawing/2014/main" id="{51AE2AEC-2D46-4340-8B26-02183DA118E9}"/>
              </a:ext>
            </a:extLst>
          </p:cNvPr>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pPr lvl="0"/>
            <a:endParaRPr lang="en-US" noProof="0" dirty="0"/>
          </a:p>
        </p:txBody>
      </p:sp>
      <p:sp>
        <p:nvSpPr>
          <p:cNvPr id="5" name="Notes Placeholder 4">
            <a:extLst>
              <a:ext uri="{FF2B5EF4-FFF2-40B4-BE49-F238E27FC236}">
                <a16:creationId xmlns:a16="http://schemas.microsoft.com/office/drawing/2014/main" id="{AE266F51-8D3F-4FE4-A5A0-E19F30CEC6C6}"/>
              </a:ext>
            </a:extLst>
          </p:cNvPr>
          <p:cNvSpPr>
            <a:spLocks noGrp="1"/>
          </p:cNvSpPr>
          <p:nvPr>
            <p:ph type="body" sz="quarter" idx="3"/>
          </p:nvPr>
        </p:nvSpPr>
        <p:spPr>
          <a:xfrm>
            <a:off x="731838" y="4560888"/>
            <a:ext cx="5851525" cy="4319587"/>
          </a:xfrm>
          <a:prstGeom prst="rect">
            <a:avLst/>
          </a:prstGeom>
        </p:spPr>
        <p:txBody>
          <a:bodyPr vert="horz" lIns="96653" tIns="48327" rIns="96653" bIns="4832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DD5813-A0E6-4BD6-A45E-DE7F1803899E}"/>
              </a:ext>
            </a:extLst>
          </p:cNvPr>
          <p:cNvSpPr>
            <a:spLocks noGrp="1"/>
          </p:cNvSpPr>
          <p:nvPr>
            <p:ph type="ftr" sz="quarter" idx="4"/>
          </p:nvPr>
        </p:nvSpPr>
        <p:spPr>
          <a:xfrm>
            <a:off x="0" y="9120188"/>
            <a:ext cx="3170238" cy="479425"/>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162FFB0F-7939-4D59-88CE-207B2FC695BE}"/>
              </a:ext>
            </a:extLst>
          </p:cNvPr>
          <p:cNvSpPr>
            <a:spLocks noGrp="1"/>
          </p:cNvSpPr>
          <p:nvPr>
            <p:ph type="sldNum" sz="quarter" idx="5"/>
          </p:nvPr>
        </p:nvSpPr>
        <p:spPr>
          <a:xfrm>
            <a:off x="4143375" y="9120188"/>
            <a:ext cx="3170238" cy="479425"/>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4DE3DED5-01F4-4586-9B47-FE6DBE0F058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11E3291-D419-4CBD-A606-884540DB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428D5161-C208-4B9F-B0A0-1D689583D2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11C9D503-9B94-4675-B481-581C553CC6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45AE1C-B297-49E8-80A0-F6C621F45D1D}" type="slidenum">
              <a:rPr lang="en-US" altLang="en-US"/>
              <a:pPr>
                <a:spcBef>
                  <a:spcPct val="0"/>
                </a:spcBef>
              </a:pPr>
              <a:t>21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96F21FC6-98EF-40AB-AA84-29D766FE9C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EEDD6DA8-5608-4DEB-BBF8-1BD973799F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0116" name="Slide Number Placeholder 3">
            <a:extLst>
              <a:ext uri="{FF2B5EF4-FFF2-40B4-BE49-F238E27FC236}">
                <a16:creationId xmlns:a16="http://schemas.microsoft.com/office/drawing/2014/main" id="{A09472EF-652C-4FCD-A9D1-5B2CD08077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F38DAB-F819-4EF6-9499-8D3BC9A2C011}" type="slidenum">
              <a:rPr lang="en-US" altLang="en-US"/>
              <a:pPr>
                <a:spcBef>
                  <a:spcPct val="0"/>
                </a:spcBef>
              </a:pPr>
              <a:t>77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0400E3F-2C47-4710-AE43-DFF9A0498F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CEB087B4-DE71-4A65-A654-484909CA4D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a:extLst>
              <a:ext uri="{FF2B5EF4-FFF2-40B4-BE49-F238E27FC236}">
                <a16:creationId xmlns:a16="http://schemas.microsoft.com/office/drawing/2014/main" id="{8FBB3762-ED67-4751-8FC0-7AFF2BBE33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FB564D-B7D3-46C0-B547-435D3ACB0717}" type="slidenum">
              <a:rPr lang="en-US" altLang="en-US"/>
              <a:pPr>
                <a:spcBef>
                  <a:spcPct val="0"/>
                </a:spcBef>
              </a:pPr>
              <a:t>45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97D5951C-0247-45D7-A0F7-37FDB604D6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6B0BD81B-4818-41DF-9C4C-664DD89AFB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a:extLst>
              <a:ext uri="{FF2B5EF4-FFF2-40B4-BE49-F238E27FC236}">
                <a16:creationId xmlns:a16="http://schemas.microsoft.com/office/drawing/2014/main" id="{551BD417-BBF5-414A-84B0-66691CFE09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5CF28F-055E-4F52-8731-515F9BB64FAB}" type="slidenum">
              <a:rPr lang="en-US" altLang="en-US"/>
              <a:pPr>
                <a:spcBef>
                  <a:spcPct val="0"/>
                </a:spcBef>
              </a:pPr>
              <a:t>48</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1DA2C55A-85C6-43D0-AF03-A9BEEBB800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D86A28C4-1303-4921-B7F7-E2BD4CF3FF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a:extLst>
              <a:ext uri="{FF2B5EF4-FFF2-40B4-BE49-F238E27FC236}">
                <a16:creationId xmlns:a16="http://schemas.microsoft.com/office/drawing/2014/main" id="{F27BB322-3B43-4362-8ED3-C470AA18C3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DC7367-BEBF-4ECB-A76A-414595F3942A}" type="slidenum">
              <a:rPr lang="en-US" altLang="en-US"/>
              <a:pPr>
                <a:spcBef>
                  <a:spcPct val="0"/>
                </a:spcBef>
              </a:pPr>
              <a:t>49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713F496C-FAF0-40BA-A87F-0A139D6072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7D0557EF-F575-4E8E-9099-428699E5F1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7348" name="Slide Number Placeholder 3">
            <a:extLst>
              <a:ext uri="{FF2B5EF4-FFF2-40B4-BE49-F238E27FC236}">
                <a16:creationId xmlns:a16="http://schemas.microsoft.com/office/drawing/2014/main" id="{B51C3994-21D7-481C-A0A0-2F033D5CAC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71A1D3-903F-4FC2-A404-588D41F913A3}" type="slidenum">
              <a:rPr lang="en-US" altLang="en-US"/>
              <a:pPr>
                <a:spcBef>
                  <a:spcPct val="0"/>
                </a:spcBef>
              </a:pPr>
              <a:t>50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BBBB70BA-53DE-49F1-BF04-EA2DFAD988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4303E114-E796-491C-8802-BA2DA38DB9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a:extLst>
              <a:ext uri="{FF2B5EF4-FFF2-40B4-BE49-F238E27FC236}">
                <a16:creationId xmlns:a16="http://schemas.microsoft.com/office/drawing/2014/main" id="{C81D8B75-9CF6-4419-A3DF-E9D94D3227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83F12F-A7C0-49BC-AB8D-B4E3B4DA6183}" type="slidenum">
              <a:rPr lang="en-US" altLang="en-US"/>
              <a:pPr>
                <a:spcBef>
                  <a:spcPct val="0"/>
                </a:spcBef>
              </a:pPr>
              <a:t>51</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574945C1-F446-4939-B3F3-A58D4F9B1F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DDF20FC8-FFEF-4379-AA44-07CAAF1AF4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05FA35A4-6225-4321-9E5A-91A5546285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D8A36A-B08F-4D6D-903F-F945C255BA74}" type="slidenum">
              <a:rPr lang="en-US" altLang="en-US"/>
              <a:pPr>
                <a:spcBef>
                  <a:spcPct val="0"/>
                </a:spcBef>
              </a:pPr>
              <a:t>59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C267AF0F-236F-4D30-AD09-F64C9FE309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082E3BD0-EC80-4854-976A-7B60C520F6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6CBD0C7F-BA16-48D6-B898-CD9C43DE1F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E8BF47-FF1D-4344-A7B1-8916CC634418}" type="slidenum">
              <a:rPr lang="en-US" altLang="en-US"/>
              <a:pPr>
                <a:spcBef>
                  <a:spcPct val="0"/>
                </a:spcBef>
              </a:pPr>
              <a:t>68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7F7277A0-0364-44C9-8734-82EDEFC049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406ABB77-A97A-45F7-8A25-6A44023F58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a:extLst>
              <a:ext uri="{FF2B5EF4-FFF2-40B4-BE49-F238E27FC236}">
                <a16:creationId xmlns:a16="http://schemas.microsoft.com/office/drawing/2014/main" id="{57A85794-33CB-40B4-8DB8-969C41751F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2F3D8F-903E-43C2-BF7C-BFE1269FF95C}" type="slidenum">
              <a:rPr lang="en-US" altLang="en-US"/>
              <a:pPr>
                <a:spcBef>
                  <a:spcPct val="0"/>
                </a:spcBef>
              </a:pPr>
              <a:t>69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569"/>
            <a:ext cx="13817600" cy="1960033"/>
          </a:xfrm>
        </p:spPr>
        <p:txBody>
          <a:bodyPr/>
          <a:lstStyle/>
          <a:p>
            <a:r>
              <a:rPr lang="en-US"/>
              <a:t>Click to edit Master title style</a:t>
            </a:r>
          </a:p>
        </p:txBody>
      </p:sp>
      <p:sp>
        <p:nvSpPr>
          <p:cNvPr id="3" name="Subtitle 2"/>
          <p:cNvSpPr>
            <a:spLocks noGrp="1"/>
          </p:cNvSpPr>
          <p:nvPr>
            <p:ph type="subTitle" idx="1"/>
          </p:nvPr>
        </p:nvSpPr>
        <p:spPr>
          <a:xfrm>
            <a:off x="2438400" y="5181600"/>
            <a:ext cx="113792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BA0F516-6882-447C-BC02-F507B77C4146}"/>
              </a:ext>
            </a:extLst>
          </p:cNvPr>
          <p:cNvSpPr>
            <a:spLocks noGrp="1"/>
          </p:cNvSpPr>
          <p:nvPr>
            <p:ph type="dt" sz="half" idx="10"/>
          </p:nvPr>
        </p:nvSpPr>
        <p:spPr/>
        <p:txBody>
          <a:bodyPr/>
          <a:lstStyle>
            <a:lvl1pPr>
              <a:defRPr/>
            </a:lvl1pPr>
          </a:lstStyle>
          <a:p>
            <a:pPr>
              <a:defRPr/>
            </a:pPr>
            <a:fld id="{D7D58F5C-8285-49E0-8D4B-6BA2C158216A}" type="datetime1">
              <a:rPr lang="en-US"/>
              <a:pPr>
                <a:defRPr/>
              </a:pPr>
              <a:t>1/11/2022</a:t>
            </a:fld>
            <a:endParaRPr lang="en-US" dirty="0"/>
          </a:p>
        </p:txBody>
      </p:sp>
      <p:sp>
        <p:nvSpPr>
          <p:cNvPr id="5" name="Footer Placeholder 4">
            <a:extLst>
              <a:ext uri="{FF2B5EF4-FFF2-40B4-BE49-F238E27FC236}">
                <a16:creationId xmlns:a16="http://schemas.microsoft.com/office/drawing/2014/main" id="{48E2BC96-E833-42F0-9B41-597B5DAEEA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3DD500-78B9-4DA6-9E24-03D6D6D28F87}"/>
              </a:ext>
            </a:extLst>
          </p:cNvPr>
          <p:cNvSpPr>
            <a:spLocks noGrp="1"/>
          </p:cNvSpPr>
          <p:nvPr>
            <p:ph type="sldNum" sz="quarter" idx="12"/>
          </p:nvPr>
        </p:nvSpPr>
        <p:spPr/>
        <p:txBody>
          <a:bodyPr/>
          <a:lstStyle>
            <a:lvl1pPr>
              <a:defRPr/>
            </a:lvl1pPr>
          </a:lstStyle>
          <a:p>
            <a:pPr>
              <a:defRPr/>
            </a:pPr>
            <a:fld id="{6D0FDB99-AAA6-4945-810A-70066AE6AAAD}" type="slidenum">
              <a:rPr lang="en-US" altLang="en-US"/>
              <a:pPr>
                <a:defRPr/>
              </a:pPr>
              <a:t>‹#›</a:t>
            </a:fld>
            <a:endParaRPr lang="en-US" altLang="en-US"/>
          </a:p>
        </p:txBody>
      </p:sp>
      <p:sp>
        <p:nvSpPr>
          <p:cNvPr id="7" name="Rectangle 6">
            <a:extLst>
              <a:ext uri="{FF2B5EF4-FFF2-40B4-BE49-F238E27FC236}">
                <a16:creationId xmlns:a16="http://schemas.microsoft.com/office/drawing/2014/main" id="{A17CDCAE-B15A-49E0-B25E-D5CB32C50892}"/>
              </a:ext>
            </a:extLst>
          </p:cNvPr>
          <p:cNvSpPr/>
          <p:nvPr userDrawn="1"/>
        </p:nvSpPr>
        <p:spPr>
          <a:xfrm>
            <a:off x="203200" y="152400"/>
            <a:ext cx="15849600" cy="8763000"/>
          </a:xfrm>
          <a:prstGeom prst="rect">
            <a:avLst/>
          </a:prstGeom>
          <a:noFill/>
          <a:ln w="79375" cap="flat" cmpd="dbl">
            <a:solidFill>
              <a:srgbClr val="9C0001"/>
            </a:solidFill>
            <a:prstDash val="solid"/>
            <a:miter lim="800000"/>
            <a:extLst>
              <a:ext uri="{C807C97D-BFC1-408E-A445-0C87EB9F89A2}">
                <ask:lineSketchStyleProps xmlns:ask="http://schemas.microsoft.com/office/drawing/2018/sketchyshapes" sd="1219033472">
                  <a:custGeom>
                    <a:avLst/>
                    <a:gdLst>
                      <a:gd name="connsiteX0" fmla="*/ 0 w 11999167"/>
                      <a:gd name="connsiteY0" fmla="*/ 0 h 6671388"/>
                      <a:gd name="connsiteX1" fmla="*/ 11999167 w 11999167"/>
                      <a:gd name="connsiteY1" fmla="*/ 0 h 6671388"/>
                      <a:gd name="connsiteX2" fmla="*/ 11999167 w 11999167"/>
                      <a:gd name="connsiteY2" fmla="*/ 6671388 h 6671388"/>
                      <a:gd name="connsiteX3" fmla="*/ 0 w 11999167"/>
                      <a:gd name="connsiteY3" fmla="*/ 6671388 h 6671388"/>
                      <a:gd name="connsiteX4" fmla="*/ 0 w 11999167"/>
                      <a:gd name="connsiteY4" fmla="*/ 0 h 6671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9167" h="6671388" extrusionOk="0">
                        <a:moveTo>
                          <a:pt x="0" y="0"/>
                        </a:moveTo>
                        <a:cubicBezTo>
                          <a:pt x="2078125" y="118645"/>
                          <a:pt x="6571088" y="116012"/>
                          <a:pt x="11999167" y="0"/>
                        </a:cubicBezTo>
                        <a:cubicBezTo>
                          <a:pt x="11866285" y="1653002"/>
                          <a:pt x="12084118" y="4600353"/>
                          <a:pt x="11999167" y="6671388"/>
                        </a:cubicBezTo>
                        <a:cubicBezTo>
                          <a:pt x="6020333" y="6805988"/>
                          <a:pt x="4404297" y="6514192"/>
                          <a:pt x="0" y="6671388"/>
                        </a:cubicBezTo>
                        <a:cubicBezTo>
                          <a:pt x="-20187" y="3335928"/>
                          <a:pt x="-152480" y="2070208"/>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81885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A18BF8-0C61-4838-AB2A-C0AB18034C99}"/>
              </a:ext>
            </a:extLst>
          </p:cNvPr>
          <p:cNvSpPr>
            <a:spLocks noGrp="1"/>
          </p:cNvSpPr>
          <p:nvPr>
            <p:ph type="dt" sz="half" idx="10"/>
          </p:nvPr>
        </p:nvSpPr>
        <p:spPr/>
        <p:txBody>
          <a:bodyPr/>
          <a:lstStyle>
            <a:lvl1pPr>
              <a:defRPr/>
            </a:lvl1pPr>
          </a:lstStyle>
          <a:p>
            <a:pPr>
              <a:defRPr/>
            </a:pPr>
            <a:fld id="{C7932430-692C-43CE-9612-3C9B8510D12E}" type="datetime1">
              <a:rPr lang="en-US"/>
              <a:pPr>
                <a:defRPr/>
              </a:pPr>
              <a:t>1/11/2022</a:t>
            </a:fld>
            <a:endParaRPr lang="en-US" dirty="0"/>
          </a:p>
        </p:txBody>
      </p:sp>
      <p:sp>
        <p:nvSpPr>
          <p:cNvPr id="5" name="Footer Placeholder 4">
            <a:extLst>
              <a:ext uri="{FF2B5EF4-FFF2-40B4-BE49-F238E27FC236}">
                <a16:creationId xmlns:a16="http://schemas.microsoft.com/office/drawing/2014/main" id="{4C9A4FAF-3BD3-4230-9F9A-FCD09F78B8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D1FB0FE-BE86-416E-9CD8-DD461B5EF26A}"/>
              </a:ext>
            </a:extLst>
          </p:cNvPr>
          <p:cNvSpPr>
            <a:spLocks noGrp="1"/>
          </p:cNvSpPr>
          <p:nvPr>
            <p:ph type="sldNum" sz="quarter" idx="12"/>
          </p:nvPr>
        </p:nvSpPr>
        <p:spPr/>
        <p:txBody>
          <a:bodyPr/>
          <a:lstStyle>
            <a:lvl1pPr>
              <a:defRPr/>
            </a:lvl1pPr>
          </a:lstStyle>
          <a:p>
            <a:pPr>
              <a:defRPr/>
            </a:pPr>
            <a:fld id="{117718DE-73BE-4C94-8EDB-910C6C844791}" type="slidenum">
              <a:rPr lang="en-US" altLang="en-US"/>
              <a:pPr>
                <a:defRPr/>
              </a:pPr>
              <a:t>‹#›</a:t>
            </a:fld>
            <a:endParaRPr lang="en-US" altLang="en-US"/>
          </a:p>
        </p:txBody>
      </p:sp>
    </p:spTree>
    <p:extLst>
      <p:ext uri="{BB962C8B-B14F-4D97-AF65-F5344CB8AC3E}">
        <p14:creationId xmlns:p14="http://schemas.microsoft.com/office/powerpoint/2010/main" val="1980068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366186"/>
            <a:ext cx="365760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66186"/>
            <a:ext cx="10701867"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0CD1-F37C-40DF-9B3C-53C185731CA4}"/>
              </a:ext>
            </a:extLst>
          </p:cNvPr>
          <p:cNvSpPr>
            <a:spLocks noGrp="1"/>
          </p:cNvSpPr>
          <p:nvPr>
            <p:ph type="dt" sz="half" idx="10"/>
          </p:nvPr>
        </p:nvSpPr>
        <p:spPr/>
        <p:txBody>
          <a:bodyPr/>
          <a:lstStyle>
            <a:lvl1pPr>
              <a:defRPr/>
            </a:lvl1pPr>
          </a:lstStyle>
          <a:p>
            <a:pPr>
              <a:defRPr/>
            </a:pPr>
            <a:fld id="{E600EB0F-15A9-4180-8AB2-EE2A08A090A1}" type="datetime1">
              <a:rPr lang="en-US"/>
              <a:pPr>
                <a:defRPr/>
              </a:pPr>
              <a:t>1/11/2022</a:t>
            </a:fld>
            <a:endParaRPr lang="en-US" dirty="0"/>
          </a:p>
        </p:txBody>
      </p:sp>
      <p:sp>
        <p:nvSpPr>
          <p:cNvPr id="5" name="Footer Placeholder 4">
            <a:extLst>
              <a:ext uri="{FF2B5EF4-FFF2-40B4-BE49-F238E27FC236}">
                <a16:creationId xmlns:a16="http://schemas.microsoft.com/office/drawing/2014/main" id="{EA4E84FF-10E0-4F56-9233-BC21284E5E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4F1A39-D6F0-47C6-A879-98633C96BF4F}"/>
              </a:ext>
            </a:extLst>
          </p:cNvPr>
          <p:cNvSpPr>
            <a:spLocks noGrp="1"/>
          </p:cNvSpPr>
          <p:nvPr>
            <p:ph type="sldNum" sz="quarter" idx="12"/>
          </p:nvPr>
        </p:nvSpPr>
        <p:spPr/>
        <p:txBody>
          <a:bodyPr/>
          <a:lstStyle>
            <a:lvl1pPr>
              <a:defRPr/>
            </a:lvl1pPr>
          </a:lstStyle>
          <a:p>
            <a:pPr>
              <a:defRPr/>
            </a:pPr>
            <a:fld id="{25F59BAC-5708-4D0D-B7E9-DF41675E97E4}" type="slidenum">
              <a:rPr lang="en-US" altLang="en-US"/>
              <a:pPr>
                <a:defRPr/>
              </a:pPr>
              <a:t>‹#›</a:t>
            </a:fld>
            <a:endParaRPr lang="en-US" altLang="en-US"/>
          </a:p>
        </p:txBody>
      </p:sp>
    </p:spTree>
    <p:extLst>
      <p:ext uri="{BB962C8B-B14F-4D97-AF65-F5344CB8AC3E}">
        <p14:creationId xmlns:p14="http://schemas.microsoft.com/office/powerpoint/2010/main" val="2150090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5D855-917E-44E6-902E-CE3BC05F6EFA}"/>
              </a:ext>
            </a:extLst>
          </p:cNvPr>
          <p:cNvSpPr>
            <a:spLocks noGrp="1"/>
          </p:cNvSpPr>
          <p:nvPr>
            <p:ph type="dt" sz="half" idx="10"/>
          </p:nvPr>
        </p:nvSpPr>
        <p:spPr/>
        <p:txBody>
          <a:bodyPr/>
          <a:lstStyle>
            <a:lvl1pPr>
              <a:defRPr/>
            </a:lvl1pPr>
          </a:lstStyle>
          <a:p>
            <a:pPr>
              <a:defRPr/>
            </a:pPr>
            <a:fld id="{2AAE5269-ACBD-4FFB-92EB-CCE0687C40A5}" type="datetime1">
              <a:rPr lang="en-US"/>
              <a:pPr>
                <a:defRPr/>
              </a:pPr>
              <a:t>1/11/2022</a:t>
            </a:fld>
            <a:endParaRPr lang="en-US" dirty="0"/>
          </a:p>
        </p:txBody>
      </p:sp>
      <p:sp>
        <p:nvSpPr>
          <p:cNvPr id="5" name="Footer Placeholder 4">
            <a:extLst>
              <a:ext uri="{FF2B5EF4-FFF2-40B4-BE49-F238E27FC236}">
                <a16:creationId xmlns:a16="http://schemas.microsoft.com/office/drawing/2014/main" id="{BBD173F6-502D-42B9-82BF-E341897AF1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4B5CA8-FDD1-44D3-9907-BCB9818A46C2}"/>
              </a:ext>
            </a:extLst>
          </p:cNvPr>
          <p:cNvSpPr>
            <a:spLocks noGrp="1"/>
          </p:cNvSpPr>
          <p:nvPr>
            <p:ph type="sldNum" sz="quarter" idx="12"/>
          </p:nvPr>
        </p:nvSpPr>
        <p:spPr/>
        <p:txBody>
          <a:bodyPr/>
          <a:lstStyle>
            <a:lvl1pPr>
              <a:defRPr/>
            </a:lvl1pPr>
          </a:lstStyle>
          <a:p>
            <a:pPr>
              <a:defRPr/>
            </a:pPr>
            <a:fld id="{6E67AF7B-F436-46AA-B354-9E0BDB9DC810}" type="slidenum">
              <a:rPr lang="en-US" altLang="en-US"/>
              <a:pPr>
                <a:defRPr/>
              </a:pPr>
              <a:t>‹#›</a:t>
            </a:fld>
            <a:endParaRPr lang="en-US" altLang="en-US"/>
          </a:p>
        </p:txBody>
      </p:sp>
    </p:spTree>
    <p:extLst>
      <p:ext uri="{BB962C8B-B14F-4D97-AF65-F5344CB8AC3E}">
        <p14:creationId xmlns:p14="http://schemas.microsoft.com/office/powerpoint/2010/main" val="53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113" y="5875867"/>
            <a:ext cx="138176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284113" y="3875619"/>
            <a:ext cx="138176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AF39A4-D63A-4EE5-9F6A-860BF6EA353B}"/>
              </a:ext>
            </a:extLst>
          </p:cNvPr>
          <p:cNvSpPr>
            <a:spLocks noGrp="1"/>
          </p:cNvSpPr>
          <p:nvPr>
            <p:ph type="dt" sz="half" idx="10"/>
          </p:nvPr>
        </p:nvSpPr>
        <p:spPr/>
        <p:txBody>
          <a:bodyPr/>
          <a:lstStyle>
            <a:lvl1pPr>
              <a:defRPr/>
            </a:lvl1pPr>
          </a:lstStyle>
          <a:p>
            <a:pPr>
              <a:defRPr/>
            </a:pPr>
            <a:fld id="{2A898D61-9E82-4164-B75C-790302F40F26}" type="datetime1">
              <a:rPr lang="en-US"/>
              <a:pPr>
                <a:defRPr/>
              </a:pPr>
              <a:t>1/11/2022</a:t>
            </a:fld>
            <a:endParaRPr lang="en-US" dirty="0"/>
          </a:p>
        </p:txBody>
      </p:sp>
      <p:sp>
        <p:nvSpPr>
          <p:cNvPr id="5" name="Footer Placeholder 4">
            <a:extLst>
              <a:ext uri="{FF2B5EF4-FFF2-40B4-BE49-F238E27FC236}">
                <a16:creationId xmlns:a16="http://schemas.microsoft.com/office/drawing/2014/main" id="{67C230A6-017C-4DF7-9CD7-2E7DC48307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334E92-6815-45CF-AB53-7205B7FFAF7A}"/>
              </a:ext>
            </a:extLst>
          </p:cNvPr>
          <p:cNvSpPr>
            <a:spLocks noGrp="1"/>
          </p:cNvSpPr>
          <p:nvPr>
            <p:ph type="sldNum" sz="quarter" idx="12"/>
          </p:nvPr>
        </p:nvSpPr>
        <p:spPr/>
        <p:txBody>
          <a:bodyPr/>
          <a:lstStyle>
            <a:lvl1pPr>
              <a:defRPr/>
            </a:lvl1pPr>
          </a:lstStyle>
          <a:p>
            <a:pPr>
              <a:defRPr/>
            </a:pPr>
            <a:fld id="{FD7C9995-9F8F-410D-B7EA-29F0072001AA}" type="slidenum">
              <a:rPr lang="en-US" altLang="en-US"/>
              <a:pPr>
                <a:defRPr/>
              </a:pPr>
              <a:t>‹#›</a:t>
            </a:fld>
            <a:endParaRPr lang="en-US" altLang="en-US"/>
          </a:p>
        </p:txBody>
      </p:sp>
    </p:spTree>
    <p:extLst>
      <p:ext uri="{BB962C8B-B14F-4D97-AF65-F5344CB8AC3E}">
        <p14:creationId xmlns:p14="http://schemas.microsoft.com/office/powerpoint/2010/main" val="61685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2133602"/>
            <a:ext cx="7179733"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63467" y="2133602"/>
            <a:ext cx="7179733"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C1C7241-FC76-45F3-AB56-5C7523352B6C}"/>
              </a:ext>
            </a:extLst>
          </p:cNvPr>
          <p:cNvSpPr>
            <a:spLocks noGrp="1"/>
          </p:cNvSpPr>
          <p:nvPr>
            <p:ph type="dt" sz="half" idx="10"/>
          </p:nvPr>
        </p:nvSpPr>
        <p:spPr/>
        <p:txBody>
          <a:bodyPr/>
          <a:lstStyle>
            <a:lvl1pPr>
              <a:defRPr/>
            </a:lvl1pPr>
          </a:lstStyle>
          <a:p>
            <a:pPr>
              <a:defRPr/>
            </a:pPr>
            <a:fld id="{0DB52BF4-C94D-4032-8DF9-A074FAD2C398}" type="datetime1">
              <a:rPr lang="en-US"/>
              <a:pPr>
                <a:defRPr/>
              </a:pPr>
              <a:t>1/11/2022</a:t>
            </a:fld>
            <a:endParaRPr lang="en-US" dirty="0"/>
          </a:p>
        </p:txBody>
      </p:sp>
      <p:sp>
        <p:nvSpPr>
          <p:cNvPr id="6" name="Footer Placeholder 4">
            <a:extLst>
              <a:ext uri="{FF2B5EF4-FFF2-40B4-BE49-F238E27FC236}">
                <a16:creationId xmlns:a16="http://schemas.microsoft.com/office/drawing/2014/main" id="{2B0C8C3E-FF8F-40A5-B3A0-0DA74E3E66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312F05-A302-4BEA-91DD-6C3DE051B879}"/>
              </a:ext>
            </a:extLst>
          </p:cNvPr>
          <p:cNvSpPr>
            <a:spLocks noGrp="1"/>
          </p:cNvSpPr>
          <p:nvPr>
            <p:ph type="sldNum" sz="quarter" idx="12"/>
          </p:nvPr>
        </p:nvSpPr>
        <p:spPr/>
        <p:txBody>
          <a:bodyPr/>
          <a:lstStyle>
            <a:lvl1pPr>
              <a:defRPr/>
            </a:lvl1pPr>
          </a:lstStyle>
          <a:p>
            <a:pPr>
              <a:defRPr/>
            </a:pPr>
            <a:fld id="{C9507AF2-05DA-4D7F-9826-DCE411A06F43}" type="slidenum">
              <a:rPr lang="en-US" altLang="en-US"/>
              <a:pPr>
                <a:defRPr/>
              </a:pPr>
              <a:t>‹#›</a:t>
            </a:fld>
            <a:endParaRPr lang="en-US" altLang="en-US"/>
          </a:p>
        </p:txBody>
      </p:sp>
    </p:spTree>
    <p:extLst>
      <p:ext uri="{BB962C8B-B14F-4D97-AF65-F5344CB8AC3E}">
        <p14:creationId xmlns:p14="http://schemas.microsoft.com/office/powerpoint/2010/main" val="338238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801" y="2046817"/>
            <a:ext cx="7182556"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2801" y="2899833"/>
            <a:ext cx="7182556"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57824" y="2046817"/>
            <a:ext cx="7185377"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257824" y="2899833"/>
            <a:ext cx="7185377"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16CFA3D-4F94-437F-B829-81E0B0FD0A46}"/>
              </a:ext>
            </a:extLst>
          </p:cNvPr>
          <p:cNvSpPr>
            <a:spLocks noGrp="1"/>
          </p:cNvSpPr>
          <p:nvPr>
            <p:ph type="dt" sz="half" idx="10"/>
          </p:nvPr>
        </p:nvSpPr>
        <p:spPr/>
        <p:txBody>
          <a:bodyPr/>
          <a:lstStyle>
            <a:lvl1pPr>
              <a:defRPr/>
            </a:lvl1pPr>
          </a:lstStyle>
          <a:p>
            <a:pPr>
              <a:defRPr/>
            </a:pPr>
            <a:fld id="{A3CB8811-BAE7-4AB7-930D-B1E9DB33AE3C}" type="datetime1">
              <a:rPr lang="en-US"/>
              <a:pPr>
                <a:defRPr/>
              </a:pPr>
              <a:t>1/11/2022</a:t>
            </a:fld>
            <a:endParaRPr lang="en-US" dirty="0"/>
          </a:p>
        </p:txBody>
      </p:sp>
      <p:sp>
        <p:nvSpPr>
          <p:cNvPr id="8" name="Footer Placeholder 4">
            <a:extLst>
              <a:ext uri="{FF2B5EF4-FFF2-40B4-BE49-F238E27FC236}">
                <a16:creationId xmlns:a16="http://schemas.microsoft.com/office/drawing/2014/main" id="{A1C4DAAB-23A1-4CDC-9A01-CFF4BCF90C4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43FB8E0-6683-4BD6-BF63-EA592F57D505}"/>
              </a:ext>
            </a:extLst>
          </p:cNvPr>
          <p:cNvSpPr>
            <a:spLocks noGrp="1"/>
          </p:cNvSpPr>
          <p:nvPr>
            <p:ph type="sldNum" sz="quarter" idx="12"/>
          </p:nvPr>
        </p:nvSpPr>
        <p:spPr/>
        <p:txBody>
          <a:bodyPr/>
          <a:lstStyle>
            <a:lvl1pPr>
              <a:defRPr/>
            </a:lvl1pPr>
          </a:lstStyle>
          <a:p>
            <a:pPr>
              <a:defRPr/>
            </a:pPr>
            <a:fld id="{0C7552F8-CEBF-4D90-96F6-510DC8A5F80D}" type="slidenum">
              <a:rPr lang="en-US" altLang="en-US"/>
              <a:pPr>
                <a:defRPr/>
              </a:pPr>
              <a:t>‹#›</a:t>
            </a:fld>
            <a:endParaRPr lang="en-US" altLang="en-US"/>
          </a:p>
        </p:txBody>
      </p:sp>
    </p:spTree>
    <p:extLst>
      <p:ext uri="{BB962C8B-B14F-4D97-AF65-F5344CB8AC3E}">
        <p14:creationId xmlns:p14="http://schemas.microsoft.com/office/powerpoint/2010/main" val="2278098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BB6545C-8EE0-4B5B-9342-8427ECF6CD38}"/>
              </a:ext>
            </a:extLst>
          </p:cNvPr>
          <p:cNvSpPr>
            <a:spLocks noGrp="1"/>
          </p:cNvSpPr>
          <p:nvPr>
            <p:ph type="dt" sz="half" idx="10"/>
          </p:nvPr>
        </p:nvSpPr>
        <p:spPr/>
        <p:txBody>
          <a:bodyPr/>
          <a:lstStyle>
            <a:lvl1pPr>
              <a:defRPr/>
            </a:lvl1pPr>
          </a:lstStyle>
          <a:p>
            <a:pPr>
              <a:defRPr/>
            </a:pPr>
            <a:fld id="{0CD24B8C-1E2F-4396-A1B7-7CD6BDD58464}" type="datetime1">
              <a:rPr lang="en-US"/>
              <a:pPr>
                <a:defRPr/>
              </a:pPr>
              <a:t>1/11/2022</a:t>
            </a:fld>
            <a:endParaRPr lang="en-US" dirty="0"/>
          </a:p>
        </p:txBody>
      </p:sp>
      <p:sp>
        <p:nvSpPr>
          <p:cNvPr id="4" name="Footer Placeholder 4">
            <a:extLst>
              <a:ext uri="{FF2B5EF4-FFF2-40B4-BE49-F238E27FC236}">
                <a16:creationId xmlns:a16="http://schemas.microsoft.com/office/drawing/2014/main" id="{C162D878-6A25-4CFF-9D25-598EC8E39D6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89BA5B5-5B2A-4E14-874D-A3AB478259FF}"/>
              </a:ext>
            </a:extLst>
          </p:cNvPr>
          <p:cNvSpPr>
            <a:spLocks noGrp="1"/>
          </p:cNvSpPr>
          <p:nvPr>
            <p:ph type="sldNum" sz="quarter" idx="12"/>
          </p:nvPr>
        </p:nvSpPr>
        <p:spPr/>
        <p:txBody>
          <a:bodyPr/>
          <a:lstStyle>
            <a:lvl1pPr>
              <a:defRPr/>
            </a:lvl1pPr>
          </a:lstStyle>
          <a:p>
            <a:pPr>
              <a:defRPr/>
            </a:pPr>
            <a:fld id="{8C33DACF-B890-47B0-8282-610CC4DD7C2C}" type="slidenum">
              <a:rPr lang="en-US" altLang="en-US"/>
              <a:pPr>
                <a:defRPr/>
              </a:pPr>
              <a:t>‹#›</a:t>
            </a:fld>
            <a:endParaRPr lang="en-US" altLang="en-US"/>
          </a:p>
        </p:txBody>
      </p:sp>
    </p:spTree>
    <p:extLst>
      <p:ext uri="{BB962C8B-B14F-4D97-AF65-F5344CB8AC3E}">
        <p14:creationId xmlns:p14="http://schemas.microsoft.com/office/powerpoint/2010/main" val="3630702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F4C3A62-EB08-491D-8E1A-127667F39949}"/>
              </a:ext>
            </a:extLst>
          </p:cNvPr>
          <p:cNvSpPr>
            <a:spLocks noGrp="1"/>
          </p:cNvSpPr>
          <p:nvPr>
            <p:ph type="dt" sz="half" idx="10"/>
          </p:nvPr>
        </p:nvSpPr>
        <p:spPr/>
        <p:txBody>
          <a:bodyPr/>
          <a:lstStyle>
            <a:lvl1pPr>
              <a:defRPr/>
            </a:lvl1pPr>
          </a:lstStyle>
          <a:p>
            <a:pPr>
              <a:defRPr/>
            </a:pPr>
            <a:fld id="{8AEF514E-01C1-40D2-B447-ED313FBD0BBB}" type="datetime1">
              <a:rPr lang="en-US"/>
              <a:pPr>
                <a:defRPr/>
              </a:pPr>
              <a:t>1/11/2022</a:t>
            </a:fld>
            <a:endParaRPr lang="en-US" dirty="0"/>
          </a:p>
        </p:txBody>
      </p:sp>
      <p:sp>
        <p:nvSpPr>
          <p:cNvPr id="3" name="Footer Placeholder 4">
            <a:extLst>
              <a:ext uri="{FF2B5EF4-FFF2-40B4-BE49-F238E27FC236}">
                <a16:creationId xmlns:a16="http://schemas.microsoft.com/office/drawing/2014/main" id="{095499D8-33AA-4101-8DAC-2D6C17DBC36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82A54FA-0D01-469D-9E8D-83EFBD7C63D6}"/>
              </a:ext>
            </a:extLst>
          </p:cNvPr>
          <p:cNvSpPr>
            <a:spLocks noGrp="1"/>
          </p:cNvSpPr>
          <p:nvPr>
            <p:ph type="sldNum" sz="quarter" idx="12"/>
          </p:nvPr>
        </p:nvSpPr>
        <p:spPr/>
        <p:txBody>
          <a:bodyPr/>
          <a:lstStyle>
            <a:lvl1pPr>
              <a:defRPr/>
            </a:lvl1pPr>
          </a:lstStyle>
          <a:p>
            <a:pPr>
              <a:defRPr/>
            </a:pPr>
            <a:fld id="{C2E9C016-5F8E-472F-9814-F0B441A656DA}" type="slidenum">
              <a:rPr lang="en-US" altLang="en-US"/>
              <a:pPr>
                <a:defRPr/>
              </a:pPr>
              <a:t>‹#›</a:t>
            </a:fld>
            <a:endParaRPr lang="en-US" altLang="en-US"/>
          </a:p>
        </p:txBody>
      </p:sp>
    </p:spTree>
    <p:extLst>
      <p:ext uri="{BB962C8B-B14F-4D97-AF65-F5344CB8AC3E}">
        <p14:creationId xmlns:p14="http://schemas.microsoft.com/office/powerpoint/2010/main" val="381998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364067"/>
            <a:ext cx="5348113"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6355644" y="364068"/>
            <a:ext cx="9087557"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801" y="1913468"/>
            <a:ext cx="5348113"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728DA91-9B8B-4C6B-8125-F0079642EF9A}"/>
              </a:ext>
            </a:extLst>
          </p:cNvPr>
          <p:cNvSpPr>
            <a:spLocks noGrp="1"/>
          </p:cNvSpPr>
          <p:nvPr>
            <p:ph type="dt" sz="half" idx="10"/>
          </p:nvPr>
        </p:nvSpPr>
        <p:spPr/>
        <p:txBody>
          <a:bodyPr/>
          <a:lstStyle>
            <a:lvl1pPr>
              <a:defRPr/>
            </a:lvl1pPr>
          </a:lstStyle>
          <a:p>
            <a:pPr>
              <a:defRPr/>
            </a:pPr>
            <a:fld id="{D19C435B-5A1E-4BA9-A1E2-E249D713B146}" type="datetime1">
              <a:rPr lang="en-US"/>
              <a:pPr>
                <a:defRPr/>
              </a:pPr>
              <a:t>1/11/2022</a:t>
            </a:fld>
            <a:endParaRPr lang="en-US" dirty="0"/>
          </a:p>
        </p:txBody>
      </p:sp>
      <p:sp>
        <p:nvSpPr>
          <p:cNvPr id="6" name="Footer Placeholder 4">
            <a:extLst>
              <a:ext uri="{FF2B5EF4-FFF2-40B4-BE49-F238E27FC236}">
                <a16:creationId xmlns:a16="http://schemas.microsoft.com/office/drawing/2014/main" id="{579A62E6-43D0-4AF7-9E5A-3F4D4C775F3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F08A496-013B-460B-BE1E-FA450B991134}"/>
              </a:ext>
            </a:extLst>
          </p:cNvPr>
          <p:cNvSpPr>
            <a:spLocks noGrp="1"/>
          </p:cNvSpPr>
          <p:nvPr>
            <p:ph type="sldNum" sz="quarter" idx="12"/>
          </p:nvPr>
        </p:nvSpPr>
        <p:spPr/>
        <p:txBody>
          <a:bodyPr/>
          <a:lstStyle>
            <a:lvl1pPr>
              <a:defRPr/>
            </a:lvl1pPr>
          </a:lstStyle>
          <a:p>
            <a:pPr>
              <a:defRPr/>
            </a:pPr>
            <a:fld id="{4099E21C-D676-46F6-A448-6265694AC69F}" type="slidenum">
              <a:rPr lang="en-US" altLang="en-US"/>
              <a:pPr>
                <a:defRPr/>
              </a:pPr>
              <a:t>‹#›</a:t>
            </a:fld>
            <a:endParaRPr lang="en-US" altLang="en-US"/>
          </a:p>
        </p:txBody>
      </p:sp>
    </p:spTree>
    <p:extLst>
      <p:ext uri="{BB962C8B-B14F-4D97-AF65-F5344CB8AC3E}">
        <p14:creationId xmlns:p14="http://schemas.microsoft.com/office/powerpoint/2010/main" val="2193493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290" y="6400801"/>
            <a:ext cx="97536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186290" y="817033"/>
            <a:ext cx="97536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3186290" y="7156452"/>
            <a:ext cx="97536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E76C223-D035-4AEF-AD5A-8BDE0371CC85}"/>
              </a:ext>
            </a:extLst>
          </p:cNvPr>
          <p:cNvSpPr>
            <a:spLocks noGrp="1"/>
          </p:cNvSpPr>
          <p:nvPr>
            <p:ph type="dt" sz="half" idx="10"/>
          </p:nvPr>
        </p:nvSpPr>
        <p:spPr/>
        <p:txBody>
          <a:bodyPr/>
          <a:lstStyle>
            <a:lvl1pPr>
              <a:defRPr/>
            </a:lvl1pPr>
          </a:lstStyle>
          <a:p>
            <a:pPr>
              <a:defRPr/>
            </a:pPr>
            <a:fld id="{9BBCCEA1-D657-4C05-B053-E7C82BBD6B79}" type="datetime1">
              <a:rPr lang="en-US"/>
              <a:pPr>
                <a:defRPr/>
              </a:pPr>
              <a:t>1/11/2022</a:t>
            </a:fld>
            <a:endParaRPr lang="en-US" dirty="0"/>
          </a:p>
        </p:txBody>
      </p:sp>
      <p:sp>
        <p:nvSpPr>
          <p:cNvPr id="6" name="Footer Placeholder 4">
            <a:extLst>
              <a:ext uri="{FF2B5EF4-FFF2-40B4-BE49-F238E27FC236}">
                <a16:creationId xmlns:a16="http://schemas.microsoft.com/office/drawing/2014/main" id="{5A478DBD-3CD2-4531-A959-7DB79300643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F55D8BB-0C21-4DED-AAC6-05870AD8A75A}"/>
              </a:ext>
            </a:extLst>
          </p:cNvPr>
          <p:cNvSpPr>
            <a:spLocks noGrp="1"/>
          </p:cNvSpPr>
          <p:nvPr>
            <p:ph type="sldNum" sz="quarter" idx="12"/>
          </p:nvPr>
        </p:nvSpPr>
        <p:spPr/>
        <p:txBody>
          <a:bodyPr/>
          <a:lstStyle>
            <a:lvl1pPr>
              <a:defRPr/>
            </a:lvl1pPr>
          </a:lstStyle>
          <a:p>
            <a:pPr>
              <a:defRPr/>
            </a:pPr>
            <a:fld id="{7FF957AB-6619-44BE-A6E8-FCD7F543E9F3}" type="slidenum">
              <a:rPr lang="en-US" altLang="en-US"/>
              <a:pPr>
                <a:defRPr/>
              </a:pPr>
              <a:t>‹#›</a:t>
            </a:fld>
            <a:endParaRPr lang="en-US" altLang="en-US"/>
          </a:p>
        </p:txBody>
      </p:sp>
    </p:spTree>
    <p:extLst>
      <p:ext uri="{BB962C8B-B14F-4D97-AF65-F5344CB8AC3E}">
        <p14:creationId xmlns:p14="http://schemas.microsoft.com/office/powerpoint/2010/main" val="3047550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F74C0A6-5C3C-4318-A889-E0B05FC2C2DA}"/>
              </a:ext>
            </a:extLst>
          </p:cNvPr>
          <p:cNvSpPr>
            <a:spLocks noGrp="1"/>
          </p:cNvSpPr>
          <p:nvPr>
            <p:ph type="title"/>
          </p:nvPr>
        </p:nvSpPr>
        <p:spPr bwMode="auto">
          <a:xfrm>
            <a:off x="812800" y="366713"/>
            <a:ext cx="14630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C5A7A03-B4C2-4A02-8B14-FD89207C751E}"/>
              </a:ext>
            </a:extLst>
          </p:cNvPr>
          <p:cNvSpPr>
            <a:spLocks noGrp="1"/>
          </p:cNvSpPr>
          <p:nvPr>
            <p:ph type="body" idx="1"/>
          </p:nvPr>
        </p:nvSpPr>
        <p:spPr bwMode="auto">
          <a:xfrm>
            <a:off x="812800" y="2133600"/>
            <a:ext cx="146304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FEEBEDB-BE39-4397-A4DE-5465F6BE9308}"/>
              </a:ext>
            </a:extLst>
          </p:cNvPr>
          <p:cNvSpPr>
            <a:spLocks noGrp="1"/>
          </p:cNvSpPr>
          <p:nvPr>
            <p:ph type="dt" sz="half" idx="2"/>
          </p:nvPr>
        </p:nvSpPr>
        <p:spPr>
          <a:xfrm>
            <a:off x="812800" y="8475663"/>
            <a:ext cx="3792538" cy="48577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51B54FF-7766-47AC-93F3-BFA70164ED6F}" type="datetime1">
              <a:rPr lang="en-US"/>
              <a:pPr>
                <a:defRPr/>
              </a:pPr>
              <a:t>1/11/2022</a:t>
            </a:fld>
            <a:endParaRPr lang="en-US" dirty="0"/>
          </a:p>
        </p:txBody>
      </p:sp>
      <p:sp>
        <p:nvSpPr>
          <p:cNvPr id="5" name="Footer Placeholder 4">
            <a:extLst>
              <a:ext uri="{FF2B5EF4-FFF2-40B4-BE49-F238E27FC236}">
                <a16:creationId xmlns:a16="http://schemas.microsoft.com/office/drawing/2014/main" id="{F07CF6AC-297E-46D9-8C87-582C26177052}"/>
              </a:ext>
            </a:extLst>
          </p:cNvPr>
          <p:cNvSpPr>
            <a:spLocks noGrp="1"/>
          </p:cNvSpPr>
          <p:nvPr>
            <p:ph type="ftr" sz="quarter" idx="3"/>
          </p:nvPr>
        </p:nvSpPr>
        <p:spPr>
          <a:xfrm>
            <a:off x="5554663" y="8475663"/>
            <a:ext cx="5146675" cy="48577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B1C3489E-3DBF-4097-8F22-0C61A7A7FD5C}"/>
              </a:ext>
            </a:extLst>
          </p:cNvPr>
          <p:cNvSpPr>
            <a:spLocks noGrp="1"/>
          </p:cNvSpPr>
          <p:nvPr>
            <p:ph type="sldNum" sz="quarter" idx="4"/>
          </p:nvPr>
        </p:nvSpPr>
        <p:spPr>
          <a:xfrm>
            <a:off x="11650663" y="8475663"/>
            <a:ext cx="3792537"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6D376DE7-03B3-4455-8437-23A2A9E7650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2.xml"/><Relationship Id="rId18" Type="http://schemas.openxmlformats.org/officeDocument/2006/relationships/slide" Target="slide52.xml"/><Relationship Id="rId3" Type="http://schemas.openxmlformats.org/officeDocument/2006/relationships/slide" Target="slide5.xml"/><Relationship Id="rId21" Type="http://schemas.openxmlformats.org/officeDocument/2006/relationships/slide" Target="slide63.xml"/><Relationship Id="rId7" Type="http://schemas.openxmlformats.org/officeDocument/2006/relationships/slide" Target="slide15.xml"/><Relationship Id="rId12" Type="http://schemas.openxmlformats.org/officeDocument/2006/relationships/slide" Target="slide30.xml"/><Relationship Id="rId17" Type="http://schemas.openxmlformats.org/officeDocument/2006/relationships/slide" Target="slide47.xml"/><Relationship Id="rId2" Type="http://schemas.openxmlformats.org/officeDocument/2006/relationships/slide" Target="slide3.xml"/><Relationship Id="rId16" Type="http://schemas.openxmlformats.org/officeDocument/2006/relationships/slide" Target="slide45.xml"/><Relationship Id="rId20" Type="http://schemas.openxmlformats.org/officeDocument/2006/relationships/slide" Target="slide58.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27.xml"/><Relationship Id="rId5" Type="http://schemas.openxmlformats.org/officeDocument/2006/relationships/slide" Target="slide11.xml"/><Relationship Id="rId15" Type="http://schemas.openxmlformats.org/officeDocument/2006/relationships/slide" Target="slide38.xml"/><Relationship Id="rId10" Type="http://schemas.openxmlformats.org/officeDocument/2006/relationships/slide" Target="slide23.xml"/><Relationship Id="rId19" Type="http://schemas.openxmlformats.org/officeDocument/2006/relationships/slide" Target="slide54.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6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jpeg"/></Relationships>
</file>

<file path=ppt/slides/_rels/slide6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hyperlink" Target="http://www.tracsflorida.org/wiki/index.php?title=Zebra_RW_420_Printer_Configuration"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channel/UCjwvWomJybrJ31P7fJp4JIQ/videos" TargetMode="External"/><Relationship Id="rId1" Type="http://schemas.openxmlformats.org/officeDocument/2006/relationships/slideLayout" Target="../slideLayouts/slideLayout7.xml"/><Relationship Id="rId4" Type="http://schemas.openxmlformats.org/officeDocument/2006/relationships/image" Target="../media/image92.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2">
            <a:extLst>
              <a:ext uri="{FF2B5EF4-FFF2-40B4-BE49-F238E27FC236}">
                <a16:creationId xmlns:a16="http://schemas.microsoft.com/office/drawing/2014/main" id="{E4680B6B-3D89-4796-87AA-C8BFB5CD6E46}"/>
              </a:ext>
            </a:extLst>
          </p:cNvPr>
          <p:cNvSpPr>
            <a:spLocks noGrp="1"/>
          </p:cNvSpPr>
          <p:nvPr>
            <p:ph type="subTitle" idx="1"/>
          </p:nvPr>
        </p:nvSpPr>
        <p:spPr>
          <a:xfrm>
            <a:off x="2548758" y="4800639"/>
            <a:ext cx="11379200" cy="1143000"/>
          </a:xfrm>
        </p:spPr>
        <p:txBody>
          <a:bodyPr/>
          <a:lstStyle/>
          <a:p>
            <a:r>
              <a:rPr lang="en-US" altLang="en-US" sz="5400" b="1" dirty="0">
                <a:solidFill>
                  <a:schemeClr val="tx1"/>
                </a:solidFill>
              </a:rPr>
              <a:t>Crash Report </a:t>
            </a:r>
          </a:p>
          <a:p>
            <a:r>
              <a:rPr lang="en-US" altLang="en-US" sz="4800" b="1" dirty="0">
                <a:solidFill>
                  <a:schemeClr val="tx1"/>
                </a:solidFill>
              </a:rPr>
              <a:t>(HSMV90010S)</a:t>
            </a:r>
          </a:p>
        </p:txBody>
      </p:sp>
      <p:sp>
        <p:nvSpPr>
          <p:cNvPr id="3079" name="TextBox 1">
            <a:extLst>
              <a:ext uri="{FF2B5EF4-FFF2-40B4-BE49-F238E27FC236}">
                <a16:creationId xmlns:a16="http://schemas.microsoft.com/office/drawing/2014/main" id="{9D7921C3-D977-4FAD-836A-32F4015EB127}"/>
              </a:ext>
            </a:extLst>
          </p:cNvPr>
          <p:cNvSpPr txBox="1">
            <a:spLocks noChangeArrowheads="1"/>
          </p:cNvSpPr>
          <p:nvPr/>
        </p:nvSpPr>
        <p:spPr bwMode="auto">
          <a:xfrm>
            <a:off x="304800" y="8494713"/>
            <a:ext cx="1828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latin typeface="Arial" panose="020B0604020202020204" pitchFamily="34" charset="0"/>
              </a:rPr>
              <a:t>Rev 11.3.21</a:t>
            </a:r>
          </a:p>
        </p:txBody>
      </p:sp>
      <p:pic>
        <p:nvPicPr>
          <p:cNvPr id="9" name="Picture 8" descr="C:\Users\Zach\AppData\Local\Microsoft\Windows\INetCache\Content.Word\TraCSFlorida.png">
            <a:extLst>
              <a:ext uri="{FF2B5EF4-FFF2-40B4-BE49-F238E27FC236}">
                <a16:creationId xmlns:a16="http://schemas.microsoft.com/office/drawing/2014/main" id="{817FDAEA-0405-48F4-A879-86DCFB1837B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3408" y="1488398"/>
            <a:ext cx="3709900" cy="2292255"/>
          </a:xfrm>
          <a:prstGeom prst="rect">
            <a:avLst/>
          </a:prstGeom>
          <a:noFill/>
          <a:ln>
            <a:noFill/>
          </a:ln>
        </p:spPr>
      </p:pic>
      <p:pic>
        <p:nvPicPr>
          <p:cNvPr id="10" name="Picture 9" descr="C:\Users\Zach\AppData\Local\Microsoft\Windows\INetCache\Content.Word\FDOT.JPG">
            <a:extLst>
              <a:ext uri="{FF2B5EF4-FFF2-40B4-BE49-F238E27FC236}">
                <a16:creationId xmlns:a16="http://schemas.microsoft.com/office/drawing/2014/main" id="{0BE3CDAC-7805-47BF-A28B-BC1AF5034F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663" y="2059334"/>
            <a:ext cx="1147433" cy="1141028"/>
          </a:xfrm>
          <a:prstGeom prst="rect">
            <a:avLst/>
          </a:prstGeom>
          <a:noFill/>
          <a:ln>
            <a:noFill/>
          </a:ln>
        </p:spPr>
      </p:pic>
      <p:pic>
        <p:nvPicPr>
          <p:cNvPr id="11" name="Picture 10" descr="C:\Users\Zach\AppData\Local\Microsoft\Windows\INetCache\Content.Word\florida-state-logo.jpg">
            <a:extLst>
              <a:ext uri="{FF2B5EF4-FFF2-40B4-BE49-F238E27FC236}">
                <a16:creationId xmlns:a16="http://schemas.microsoft.com/office/drawing/2014/main" id="{3F9A16EA-2374-49B7-B280-19FB76B5E89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25620" y="2059334"/>
            <a:ext cx="1147433" cy="1141028"/>
          </a:xfrm>
          <a:prstGeom prst="rect">
            <a:avLst/>
          </a:prstGeom>
          <a:noFill/>
          <a:ln>
            <a:noFill/>
          </a:ln>
        </p:spPr>
      </p:pic>
      <p:sp>
        <p:nvSpPr>
          <p:cNvPr id="12" name="Rectangle 11">
            <a:extLst>
              <a:ext uri="{FF2B5EF4-FFF2-40B4-BE49-F238E27FC236}">
                <a16:creationId xmlns:a16="http://schemas.microsoft.com/office/drawing/2014/main" id="{3D4332C4-EE21-4B6C-9126-0687F03AF407}"/>
              </a:ext>
            </a:extLst>
          </p:cNvPr>
          <p:cNvSpPr/>
          <p:nvPr/>
        </p:nvSpPr>
        <p:spPr>
          <a:xfrm>
            <a:off x="203200" y="152400"/>
            <a:ext cx="15849600" cy="8763000"/>
          </a:xfrm>
          <a:prstGeom prst="rect">
            <a:avLst/>
          </a:prstGeom>
          <a:noFill/>
          <a:ln w="79375" cap="flat" cmpd="dbl">
            <a:solidFill>
              <a:srgbClr val="9C0001"/>
            </a:solidFill>
            <a:prstDash val="solid"/>
            <a:miter lim="800000"/>
            <a:extLst>
              <a:ext uri="{C807C97D-BFC1-408E-A445-0C87EB9F89A2}">
                <ask:lineSketchStyleProps xmlns:ask="http://schemas.microsoft.com/office/drawing/2018/sketchyshapes" sd="1219033472">
                  <a:custGeom>
                    <a:avLst/>
                    <a:gdLst>
                      <a:gd name="connsiteX0" fmla="*/ 0 w 11999167"/>
                      <a:gd name="connsiteY0" fmla="*/ 0 h 6671388"/>
                      <a:gd name="connsiteX1" fmla="*/ 11999167 w 11999167"/>
                      <a:gd name="connsiteY1" fmla="*/ 0 h 6671388"/>
                      <a:gd name="connsiteX2" fmla="*/ 11999167 w 11999167"/>
                      <a:gd name="connsiteY2" fmla="*/ 6671388 h 6671388"/>
                      <a:gd name="connsiteX3" fmla="*/ 0 w 11999167"/>
                      <a:gd name="connsiteY3" fmla="*/ 6671388 h 6671388"/>
                      <a:gd name="connsiteX4" fmla="*/ 0 w 11999167"/>
                      <a:gd name="connsiteY4" fmla="*/ 0 h 6671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9167" h="6671388" extrusionOk="0">
                        <a:moveTo>
                          <a:pt x="0" y="0"/>
                        </a:moveTo>
                        <a:cubicBezTo>
                          <a:pt x="2078125" y="118645"/>
                          <a:pt x="6571088" y="116012"/>
                          <a:pt x="11999167" y="0"/>
                        </a:cubicBezTo>
                        <a:cubicBezTo>
                          <a:pt x="11866285" y="1653002"/>
                          <a:pt x="12084118" y="4600353"/>
                          <a:pt x="11999167" y="6671388"/>
                        </a:cubicBezTo>
                        <a:cubicBezTo>
                          <a:pt x="6020333" y="6805988"/>
                          <a:pt x="4404297" y="6514192"/>
                          <a:pt x="0" y="6671388"/>
                        </a:cubicBezTo>
                        <a:cubicBezTo>
                          <a:pt x="-20187" y="3335928"/>
                          <a:pt x="-152480" y="2070208"/>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B7B0EC8-FBDB-49E0-92BA-AC4C118F9382}"/>
              </a:ext>
            </a:extLst>
          </p:cNvPr>
          <p:cNvSpPr>
            <a:spLocks noGrp="1"/>
          </p:cNvSpPr>
          <p:nvPr>
            <p:ph type="title"/>
          </p:nvPr>
        </p:nvSpPr>
        <p:spPr/>
        <p:txBody>
          <a:bodyPr/>
          <a:lstStyle/>
          <a:p>
            <a:r>
              <a:rPr lang="en-US" altLang="en-US" sz="7200"/>
              <a:t>Favorite Searches - Supervisors</a:t>
            </a:r>
          </a:p>
        </p:txBody>
      </p:sp>
      <p:sp>
        <p:nvSpPr>
          <p:cNvPr id="57347" name="Content Placeholder 2">
            <a:extLst>
              <a:ext uri="{FF2B5EF4-FFF2-40B4-BE49-F238E27FC236}">
                <a16:creationId xmlns:a16="http://schemas.microsoft.com/office/drawing/2014/main" id="{D73597B0-5C94-4486-B32A-D29AAEF7913D}"/>
              </a:ext>
            </a:extLst>
          </p:cNvPr>
          <p:cNvSpPr>
            <a:spLocks noGrp="1"/>
          </p:cNvSpPr>
          <p:nvPr>
            <p:ph idx="1"/>
          </p:nvPr>
        </p:nvSpPr>
        <p:spPr/>
        <p:txBody>
          <a:bodyPr>
            <a:normAutofit/>
          </a:bodyPr>
          <a:lstStyle/>
          <a:p>
            <a:pPr>
              <a:defRPr/>
            </a:pPr>
            <a:r>
              <a:rPr lang="en-US" sz="1867" dirty="0"/>
              <a:t>Supervisors may have multiple searches</a:t>
            </a:r>
          </a:p>
          <a:p>
            <a:pPr>
              <a:defRPr/>
            </a:pPr>
            <a:r>
              <a:rPr lang="en-US" sz="1867" dirty="0"/>
              <a:t>They should pick their squad members from user ID field</a:t>
            </a:r>
          </a:p>
          <a:p>
            <a:pPr>
              <a:defRPr/>
            </a:pPr>
            <a:r>
              <a:rPr lang="en-US" sz="1867" dirty="0"/>
              <a:t>They should have a search for Validated reports for status</a:t>
            </a:r>
          </a:p>
          <a:p>
            <a:pPr>
              <a:defRPr/>
            </a:pPr>
            <a:r>
              <a:rPr lang="en-US" sz="1867" dirty="0"/>
              <a:t>They should also have a search for Open and Rejected for their squad to make sure officers are validating reports in a timely manner</a:t>
            </a:r>
          </a:p>
          <a:p>
            <a:pPr>
              <a:defRPr/>
            </a:pPr>
            <a:r>
              <a:rPr lang="en-US" sz="1867" dirty="0"/>
              <a:t>If members of a squad change, supervisors must delete the favorite search and recreate a new one</a:t>
            </a:r>
          </a:p>
        </p:txBody>
      </p:sp>
      <p:sp>
        <p:nvSpPr>
          <p:cNvPr id="11268" name="Slide Number Placeholder 3">
            <a:extLst>
              <a:ext uri="{FF2B5EF4-FFF2-40B4-BE49-F238E27FC236}">
                <a16:creationId xmlns:a16="http://schemas.microsoft.com/office/drawing/2014/main" id="{BE33DB70-389E-45B6-9D52-5244461A7B6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8613" indent="-227013">
              <a:defRPr>
                <a:solidFill>
                  <a:schemeClr val="tx1"/>
                </a:solidFill>
                <a:latin typeface="Arial" panose="020B0604020202020204" pitchFamily="34" charset="0"/>
                <a:cs typeface="Arial" panose="020B0604020202020204" pitchFamily="34" charset="0"/>
              </a:defRPr>
            </a:lvl4pPr>
            <a:lvl5pPr marL="2055813" indent="-227013">
              <a:defRPr>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C6E280-276C-43B1-81C9-7728356507E3}" type="slidenum">
              <a:rPr lang="en-US" altLang="en-US">
                <a:solidFill>
                  <a:srgbClr val="898989"/>
                </a:solidFill>
                <a:latin typeface="Calibri" panose="020F0502020204030204" pitchFamily="34" charset="0"/>
              </a:rPr>
              <a:pPr/>
              <a:t>10</a:t>
            </a:fld>
            <a:endParaRPr lang="en-US" altLang="en-US">
              <a:solidFill>
                <a:srgbClr val="898989"/>
              </a:solidFill>
              <a:latin typeface="Calibri" panose="020F0502020204030204" pitchFamily="34" charset="0"/>
            </a:endParaRPr>
          </a:p>
        </p:txBody>
      </p:sp>
      <p:pic>
        <p:nvPicPr>
          <p:cNvPr id="11269" name="Picture 1">
            <a:extLst>
              <a:ext uri="{FF2B5EF4-FFF2-40B4-BE49-F238E27FC236}">
                <a16:creationId xmlns:a16="http://schemas.microsoft.com/office/drawing/2014/main" id="{7AAEA743-5DD2-48BB-ADBB-7BAFFC56ED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6463" y="3925888"/>
            <a:ext cx="75819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
            <a:extLst>
              <a:ext uri="{FF2B5EF4-FFF2-40B4-BE49-F238E27FC236}">
                <a16:creationId xmlns:a16="http://schemas.microsoft.com/office/drawing/2014/main" id="{9C2E3D1D-496C-4AD5-8A77-4478B67AD7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4875" y="6537325"/>
            <a:ext cx="75152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3">
            <a:extLst>
              <a:ext uri="{FF2B5EF4-FFF2-40B4-BE49-F238E27FC236}">
                <a16:creationId xmlns:a16="http://schemas.microsoft.com/office/drawing/2014/main" id="{FE245E6D-DC1C-4764-B65E-2AD91ABFD7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20138" y="5365750"/>
            <a:ext cx="65817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614498D-6277-456D-AD84-F2A38D382238}"/>
              </a:ext>
            </a:extLst>
          </p:cNvPr>
          <p:cNvSpPr>
            <a:spLocks noGrp="1"/>
          </p:cNvSpPr>
          <p:nvPr>
            <p:ph type="ctrTitle"/>
          </p:nvPr>
        </p:nvSpPr>
        <p:spPr>
          <a:xfrm>
            <a:off x="1219200" y="3592513"/>
            <a:ext cx="13817600" cy="1958975"/>
          </a:xfrm>
        </p:spPr>
        <p:txBody>
          <a:bodyPr/>
          <a:lstStyle/>
          <a:p>
            <a:r>
              <a:rPr lang="en-US" altLang="en-US" sz="7200"/>
              <a:t>Pick Day/Night Time Mode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F15C4B6-A854-4625-AC25-9123FCE0C62E}"/>
              </a:ext>
            </a:extLst>
          </p:cNvPr>
          <p:cNvSpPr>
            <a:spLocks noGrp="1"/>
          </p:cNvSpPr>
          <p:nvPr>
            <p:ph type="title"/>
          </p:nvPr>
        </p:nvSpPr>
        <p:spPr>
          <a:xfrm>
            <a:off x="812800" y="249238"/>
            <a:ext cx="14630400" cy="1524000"/>
          </a:xfrm>
        </p:spPr>
        <p:txBody>
          <a:bodyPr/>
          <a:lstStyle/>
          <a:p>
            <a:r>
              <a:rPr lang="en-US" altLang="en-US" sz="7200"/>
              <a:t>Day/Night Time Mode</a:t>
            </a:r>
          </a:p>
        </p:txBody>
      </p:sp>
      <p:sp>
        <p:nvSpPr>
          <p:cNvPr id="13315" name="Content Placeholder 2">
            <a:extLst>
              <a:ext uri="{FF2B5EF4-FFF2-40B4-BE49-F238E27FC236}">
                <a16:creationId xmlns:a16="http://schemas.microsoft.com/office/drawing/2014/main" id="{946098A5-F227-45D5-A3CB-16DDDA0F3D44}"/>
              </a:ext>
            </a:extLst>
          </p:cNvPr>
          <p:cNvSpPr>
            <a:spLocks noGrp="1"/>
          </p:cNvSpPr>
          <p:nvPr>
            <p:ph idx="1"/>
          </p:nvPr>
        </p:nvSpPr>
        <p:spPr>
          <a:xfrm>
            <a:off x="812800" y="2667000"/>
            <a:ext cx="14630400" cy="5500688"/>
          </a:xfrm>
        </p:spPr>
        <p:txBody>
          <a:bodyPr/>
          <a:lstStyle/>
          <a:p>
            <a:r>
              <a:rPr lang="en-US" altLang="en-US"/>
              <a:t>To toggle between day/night time mode, go to the View tab and press the Night Time Mode button.</a:t>
            </a:r>
          </a:p>
        </p:txBody>
      </p:sp>
      <p:pic>
        <p:nvPicPr>
          <p:cNvPr id="13316" name="Picture 1">
            <a:extLst>
              <a:ext uri="{FF2B5EF4-FFF2-40B4-BE49-F238E27FC236}">
                <a16:creationId xmlns:a16="http://schemas.microsoft.com/office/drawing/2014/main" id="{DF41BD7A-68C4-4FAA-889D-978563D0ED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2763" y="4452938"/>
            <a:ext cx="7612062"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A73801C-0626-4585-B6F1-6241F8329BD7}"/>
              </a:ext>
            </a:extLst>
          </p:cNvPr>
          <p:cNvSpPr>
            <a:spLocks noGrp="1"/>
          </p:cNvSpPr>
          <p:nvPr>
            <p:ph type="ctrTitle"/>
          </p:nvPr>
        </p:nvSpPr>
        <p:spPr>
          <a:xfrm>
            <a:off x="1219200" y="3592513"/>
            <a:ext cx="13817600" cy="1958975"/>
          </a:xfrm>
        </p:spPr>
        <p:txBody>
          <a:bodyPr/>
          <a:lstStyle/>
          <a:p>
            <a:r>
              <a:rPr lang="en-US" altLang="en-US" sz="8000"/>
              <a:t>Change Password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29F6CD0-156E-4C9E-BCBD-068F822AAC76}"/>
              </a:ext>
            </a:extLst>
          </p:cNvPr>
          <p:cNvSpPr>
            <a:spLocks noGrp="1"/>
          </p:cNvSpPr>
          <p:nvPr>
            <p:ph type="title"/>
          </p:nvPr>
        </p:nvSpPr>
        <p:spPr>
          <a:xfrm>
            <a:off x="812800" y="284163"/>
            <a:ext cx="14630400" cy="1524000"/>
          </a:xfrm>
        </p:spPr>
        <p:txBody>
          <a:bodyPr/>
          <a:lstStyle/>
          <a:p>
            <a:r>
              <a:rPr lang="en-US" altLang="en-US" sz="7200"/>
              <a:t>Change Password</a:t>
            </a:r>
          </a:p>
        </p:txBody>
      </p:sp>
      <p:sp>
        <p:nvSpPr>
          <p:cNvPr id="15363" name="Content Placeholder 2">
            <a:extLst>
              <a:ext uri="{FF2B5EF4-FFF2-40B4-BE49-F238E27FC236}">
                <a16:creationId xmlns:a16="http://schemas.microsoft.com/office/drawing/2014/main" id="{67C80303-9880-4001-99FF-4C0539ACA424}"/>
              </a:ext>
            </a:extLst>
          </p:cNvPr>
          <p:cNvSpPr>
            <a:spLocks noGrp="1"/>
          </p:cNvSpPr>
          <p:nvPr>
            <p:ph idx="1"/>
          </p:nvPr>
        </p:nvSpPr>
        <p:spPr>
          <a:xfrm>
            <a:off x="812800" y="2286000"/>
            <a:ext cx="14630400" cy="5881688"/>
          </a:xfrm>
        </p:spPr>
        <p:txBody>
          <a:bodyPr/>
          <a:lstStyle/>
          <a:p>
            <a:r>
              <a:rPr lang="en-US" altLang="en-US"/>
              <a:t>Go to Tools/User Preferences/Change Password</a:t>
            </a:r>
          </a:p>
        </p:txBody>
      </p:sp>
      <p:sp>
        <p:nvSpPr>
          <p:cNvPr id="15364" name="Slide Number Placeholder 3">
            <a:extLst>
              <a:ext uri="{FF2B5EF4-FFF2-40B4-BE49-F238E27FC236}">
                <a16:creationId xmlns:a16="http://schemas.microsoft.com/office/drawing/2014/main" id="{7E0B7C7B-AA53-4DCD-9CE3-B6987EE415D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957D32C-6A8F-405E-A1B8-CEB70E3D038D}" type="slidenum">
              <a:rPr lang="en-US" altLang="en-US" sz="1200">
                <a:solidFill>
                  <a:srgbClr val="898989"/>
                </a:solidFill>
              </a:rPr>
              <a:pPr>
                <a:spcBef>
                  <a:spcPct val="0"/>
                </a:spcBef>
                <a:buFontTx/>
                <a:buNone/>
              </a:pPr>
              <a:t>14</a:t>
            </a:fld>
            <a:endParaRPr lang="en-US" altLang="en-US" sz="1200">
              <a:solidFill>
                <a:srgbClr val="898989"/>
              </a:solidFill>
            </a:endParaRPr>
          </a:p>
        </p:txBody>
      </p:sp>
      <p:pic>
        <p:nvPicPr>
          <p:cNvPr id="15365" name="Picture 1">
            <a:extLst>
              <a:ext uri="{FF2B5EF4-FFF2-40B4-BE49-F238E27FC236}">
                <a16:creationId xmlns:a16="http://schemas.microsoft.com/office/drawing/2014/main" id="{1D2E1ED3-9B3F-4228-BD8F-E90CB73BE3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400" y="3414713"/>
            <a:ext cx="5530850"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
            <a:extLst>
              <a:ext uri="{FF2B5EF4-FFF2-40B4-BE49-F238E27FC236}">
                <a16:creationId xmlns:a16="http://schemas.microsoft.com/office/drawing/2014/main" id="{E711CD95-E875-4CC3-93D9-BD50B29278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61400" y="5360988"/>
            <a:ext cx="5754688"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079DFC5-E84F-4DE2-839E-99175FA548AF}"/>
              </a:ext>
            </a:extLst>
          </p:cNvPr>
          <p:cNvSpPr>
            <a:spLocks noGrp="1"/>
          </p:cNvSpPr>
          <p:nvPr>
            <p:ph type="title"/>
          </p:nvPr>
        </p:nvSpPr>
        <p:spPr>
          <a:xfrm>
            <a:off x="812800" y="339725"/>
            <a:ext cx="14630400" cy="1524000"/>
          </a:xfrm>
        </p:spPr>
        <p:txBody>
          <a:bodyPr/>
          <a:lstStyle/>
          <a:p>
            <a:r>
              <a:rPr lang="en-US" altLang="en-US" sz="7200"/>
              <a:t>Connectivity</a:t>
            </a:r>
          </a:p>
        </p:txBody>
      </p:sp>
      <p:sp>
        <p:nvSpPr>
          <p:cNvPr id="16387" name="Content Placeholder 2">
            <a:extLst>
              <a:ext uri="{FF2B5EF4-FFF2-40B4-BE49-F238E27FC236}">
                <a16:creationId xmlns:a16="http://schemas.microsoft.com/office/drawing/2014/main" id="{015DCCA2-2565-4CE4-AC17-C4CB8A28E0CE}"/>
              </a:ext>
            </a:extLst>
          </p:cNvPr>
          <p:cNvSpPr>
            <a:spLocks noGrp="1"/>
          </p:cNvSpPr>
          <p:nvPr>
            <p:ph idx="1"/>
          </p:nvPr>
        </p:nvSpPr>
        <p:spPr>
          <a:xfrm>
            <a:off x="812800" y="2590800"/>
            <a:ext cx="14630400" cy="5603875"/>
          </a:xfrm>
        </p:spPr>
        <p:txBody>
          <a:bodyPr/>
          <a:lstStyle/>
          <a:p>
            <a:r>
              <a:rPr lang="en-US" altLang="en-US"/>
              <a:t>If you see the green wifi bars this means you are able to complete reports and sync them up to the station.</a:t>
            </a:r>
          </a:p>
          <a:p>
            <a:endParaRPr lang="en-US" altLang="en-US"/>
          </a:p>
          <a:p>
            <a:endParaRPr lang="en-US" altLang="en-US"/>
          </a:p>
        </p:txBody>
      </p:sp>
      <p:sp>
        <p:nvSpPr>
          <p:cNvPr id="16388" name="Slide Number Placeholder 3">
            <a:extLst>
              <a:ext uri="{FF2B5EF4-FFF2-40B4-BE49-F238E27FC236}">
                <a16:creationId xmlns:a16="http://schemas.microsoft.com/office/drawing/2014/main" id="{855B973A-A0CE-46EA-8E69-CD14CCB04FE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B06D700-701F-4105-941C-FF1AE35CB445}" type="slidenum">
              <a:rPr lang="en-US" altLang="en-US" sz="1200">
                <a:solidFill>
                  <a:srgbClr val="898989"/>
                </a:solidFill>
              </a:rPr>
              <a:pPr>
                <a:spcBef>
                  <a:spcPct val="0"/>
                </a:spcBef>
                <a:buFontTx/>
                <a:buNone/>
              </a:pPr>
              <a:t>15</a:t>
            </a:fld>
            <a:endParaRPr lang="en-US" altLang="en-US" sz="1200">
              <a:solidFill>
                <a:srgbClr val="898989"/>
              </a:solidFill>
            </a:endParaRPr>
          </a:p>
        </p:txBody>
      </p:sp>
      <p:pic>
        <p:nvPicPr>
          <p:cNvPr id="16389" name="Picture 1">
            <a:extLst>
              <a:ext uri="{FF2B5EF4-FFF2-40B4-BE49-F238E27FC236}">
                <a16:creationId xmlns:a16="http://schemas.microsoft.com/office/drawing/2014/main" id="{B89974CA-4F12-4F19-B3DA-3B35803097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9150" y="4800600"/>
            <a:ext cx="120777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FD3B320-A088-431A-A133-19860345D439}"/>
              </a:ext>
            </a:extLst>
          </p:cNvPr>
          <p:cNvSpPr>
            <a:spLocks noGrp="1"/>
          </p:cNvSpPr>
          <p:nvPr>
            <p:ph type="title"/>
          </p:nvPr>
        </p:nvSpPr>
        <p:spPr>
          <a:xfrm>
            <a:off x="812800" y="339725"/>
            <a:ext cx="14630400" cy="1524000"/>
          </a:xfrm>
        </p:spPr>
        <p:txBody>
          <a:bodyPr/>
          <a:lstStyle/>
          <a:p>
            <a:r>
              <a:rPr lang="en-US" altLang="en-US" sz="7200"/>
              <a:t>Connectivity</a:t>
            </a:r>
          </a:p>
        </p:txBody>
      </p:sp>
      <p:sp>
        <p:nvSpPr>
          <p:cNvPr id="17411" name="Content Placeholder 2">
            <a:extLst>
              <a:ext uri="{FF2B5EF4-FFF2-40B4-BE49-F238E27FC236}">
                <a16:creationId xmlns:a16="http://schemas.microsoft.com/office/drawing/2014/main" id="{F953D2CE-F8DF-4F0F-9036-71EF7C7F5664}"/>
              </a:ext>
            </a:extLst>
          </p:cNvPr>
          <p:cNvSpPr>
            <a:spLocks noGrp="1"/>
          </p:cNvSpPr>
          <p:nvPr>
            <p:ph idx="1"/>
          </p:nvPr>
        </p:nvSpPr>
        <p:spPr>
          <a:xfrm>
            <a:off x="812800" y="2438400"/>
            <a:ext cx="14630400" cy="5729288"/>
          </a:xfrm>
        </p:spPr>
        <p:txBody>
          <a:bodyPr/>
          <a:lstStyle/>
          <a:p>
            <a:r>
              <a:rPr lang="en-US" altLang="en-US"/>
              <a:t>After closing a form, you’ll notice at the bottom TraCS will say ‘Forms to Upload: 1’</a:t>
            </a:r>
          </a:p>
          <a:p>
            <a:r>
              <a:rPr lang="en-US" altLang="en-US"/>
              <a:t>As long as your wifi bar remains green, you will notice within 30 seconds it will change to ‘0’ which means it made it to the station.</a:t>
            </a:r>
          </a:p>
          <a:p>
            <a:endParaRPr lang="en-US" altLang="en-US"/>
          </a:p>
        </p:txBody>
      </p:sp>
      <p:sp>
        <p:nvSpPr>
          <p:cNvPr id="17412" name="Slide Number Placeholder 3">
            <a:extLst>
              <a:ext uri="{FF2B5EF4-FFF2-40B4-BE49-F238E27FC236}">
                <a16:creationId xmlns:a16="http://schemas.microsoft.com/office/drawing/2014/main" id="{4D569401-EFF7-4BEF-951D-7FC3AC72A92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11C6B4-B37F-40EF-B53E-A1DABC2B7634}" type="slidenum">
              <a:rPr lang="en-US" altLang="en-US" sz="1200">
                <a:solidFill>
                  <a:srgbClr val="898989"/>
                </a:solidFill>
              </a:rPr>
              <a:pPr>
                <a:spcBef>
                  <a:spcPct val="0"/>
                </a:spcBef>
                <a:buFontTx/>
                <a:buNone/>
              </a:pPr>
              <a:t>16</a:t>
            </a:fld>
            <a:endParaRPr lang="en-US" altLang="en-US" sz="1200">
              <a:solidFill>
                <a:srgbClr val="898989"/>
              </a:solidFill>
            </a:endParaRPr>
          </a:p>
        </p:txBody>
      </p:sp>
      <p:pic>
        <p:nvPicPr>
          <p:cNvPr id="17413" name="Picture 1">
            <a:extLst>
              <a:ext uri="{FF2B5EF4-FFF2-40B4-BE49-F238E27FC236}">
                <a16:creationId xmlns:a16="http://schemas.microsoft.com/office/drawing/2014/main" id="{07FF1B7D-388B-4CBF-9704-0A779FAFFB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0900" y="4930775"/>
            <a:ext cx="69342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0E5DE85-3CF4-4DAA-A7C6-F1B02BF79155}"/>
              </a:ext>
            </a:extLst>
          </p:cNvPr>
          <p:cNvSpPr>
            <a:spLocks noGrp="1"/>
          </p:cNvSpPr>
          <p:nvPr>
            <p:ph type="title"/>
          </p:nvPr>
        </p:nvSpPr>
        <p:spPr/>
        <p:txBody>
          <a:bodyPr/>
          <a:lstStyle/>
          <a:p>
            <a:r>
              <a:rPr lang="en-US" altLang="en-US" sz="7200"/>
              <a:t>No Connectivity</a:t>
            </a:r>
          </a:p>
        </p:txBody>
      </p:sp>
      <p:sp>
        <p:nvSpPr>
          <p:cNvPr id="18435" name="Content Placeholder 2">
            <a:extLst>
              <a:ext uri="{FF2B5EF4-FFF2-40B4-BE49-F238E27FC236}">
                <a16:creationId xmlns:a16="http://schemas.microsoft.com/office/drawing/2014/main" id="{EF1D44FB-DD14-446C-B22F-2A44E93DBB05}"/>
              </a:ext>
            </a:extLst>
          </p:cNvPr>
          <p:cNvSpPr>
            <a:spLocks noGrp="1"/>
          </p:cNvSpPr>
          <p:nvPr>
            <p:ph idx="1"/>
          </p:nvPr>
        </p:nvSpPr>
        <p:spPr>
          <a:xfrm>
            <a:off x="812800" y="2403475"/>
            <a:ext cx="14630400" cy="5764213"/>
          </a:xfrm>
        </p:spPr>
        <p:txBody>
          <a:bodyPr/>
          <a:lstStyle/>
          <a:p>
            <a:r>
              <a:rPr lang="en-US" altLang="en-US"/>
              <a:t>If you see the red wifi bar this means TraCS cannot connect to the internet or to the server.  </a:t>
            </a:r>
          </a:p>
          <a:p>
            <a:pPr lvl="1"/>
            <a:r>
              <a:rPr lang="en-US" altLang="en-US"/>
              <a:t>First, check that your aircard and your VPN is all connected properly</a:t>
            </a:r>
          </a:p>
          <a:p>
            <a:pPr lvl="1"/>
            <a:r>
              <a:rPr lang="en-US" altLang="en-US"/>
              <a:t>If your internet and VPN both appear to be working and you still see red, contact your IT</a:t>
            </a:r>
          </a:p>
          <a:p>
            <a:pPr lvl="1"/>
            <a:endParaRPr lang="en-US" altLang="en-US"/>
          </a:p>
        </p:txBody>
      </p:sp>
      <p:sp>
        <p:nvSpPr>
          <p:cNvPr id="18436" name="Slide Number Placeholder 3">
            <a:extLst>
              <a:ext uri="{FF2B5EF4-FFF2-40B4-BE49-F238E27FC236}">
                <a16:creationId xmlns:a16="http://schemas.microsoft.com/office/drawing/2014/main" id="{ED8591E1-E42A-4357-B9EF-32D8B2A2E06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BE4157F-C3D9-4AF5-8C45-C882DCCEB774}" type="slidenum">
              <a:rPr lang="en-US" altLang="en-US" sz="1200">
                <a:solidFill>
                  <a:srgbClr val="898989"/>
                </a:solidFill>
              </a:rPr>
              <a:pPr>
                <a:spcBef>
                  <a:spcPct val="0"/>
                </a:spcBef>
                <a:buFontTx/>
                <a:buNone/>
              </a:pPr>
              <a:t>17</a:t>
            </a:fld>
            <a:endParaRPr lang="en-US" altLang="en-US" sz="1200">
              <a:solidFill>
                <a:srgbClr val="898989"/>
              </a:solidFill>
            </a:endParaRPr>
          </a:p>
        </p:txBody>
      </p:sp>
      <p:pic>
        <p:nvPicPr>
          <p:cNvPr id="18437" name="Picture 1">
            <a:extLst>
              <a:ext uri="{FF2B5EF4-FFF2-40B4-BE49-F238E27FC236}">
                <a16:creationId xmlns:a16="http://schemas.microsoft.com/office/drawing/2014/main" id="{AE70EEB2-7E08-458F-AEF5-BAFA179DCD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163" y="5143500"/>
            <a:ext cx="149256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D236411-126E-4A32-8669-29C8444BCA3F}"/>
              </a:ext>
            </a:extLst>
          </p:cNvPr>
          <p:cNvSpPr>
            <a:spLocks noGrp="1"/>
          </p:cNvSpPr>
          <p:nvPr>
            <p:ph type="ctrTitle"/>
          </p:nvPr>
        </p:nvSpPr>
        <p:spPr>
          <a:xfrm>
            <a:off x="1219200" y="3592513"/>
            <a:ext cx="13817600" cy="1958975"/>
          </a:xfrm>
        </p:spPr>
        <p:txBody>
          <a:bodyPr/>
          <a:lstStyle/>
          <a:p>
            <a:r>
              <a:rPr lang="en-US" altLang="en-US" sz="8000"/>
              <a:t>Run Tags/DLs In NCIC/FCIC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F282D61-7525-499B-9DD7-4827AA23353A}"/>
              </a:ext>
            </a:extLst>
          </p:cNvPr>
          <p:cNvSpPr>
            <a:spLocks noGrp="1"/>
          </p:cNvSpPr>
          <p:nvPr>
            <p:ph type="title"/>
          </p:nvPr>
        </p:nvSpPr>
        <p:spPr/>
        <p:txBody>
          <a:bodyPr/>
          <a:lstStyle/>
          <a:p>
            <a:r>
              <a:rPr lang="en-US" altLang="en-US" sz="7200"/>
              <a:t>Run Florida DL’s &amp; Tags In FCIC</a:t>
            </a:r>
          </a:p>
        </p:txBody>
      </p:sp>
      <p:sp>
        <p:nvSpPr>
          <p:cNvPr id="20483" name="Content Placeholder 2">
            <a:extLst>
              <a:ext uri="{FF2B5EF4-FFF2-40B4-BE49-F238E27FC236}">
                <a16:creationId xmlns:a16="http://schemas.microsoft.com/office/drawing/2014/main" id="{640E2F1D-221E-4BE1-9998-FBB15E2E2E2E}"/>
              </a:ext>
            </a:extLst>
          </p:cNvPr>
          <p:cNvSpPr>
            <a:spLocks noGrp="1"/>
          </p:cNvSpPr>
          <p:nvPr>
            <p:ph idx="1"/>
          </p:nvPr>
        </p:nvSpPr>
        <p:spPr>
          <a:xfrm>
            <a:off x="812800" y="2362200"/>
            <a:ext cx="5105400" cy="5805488"/>
          </a:xfrm>
        </p:spPr>
        <p:txBody>
          <a:bodyPr/>
          <a:lstStyle/>
          <a:p>
            <a:r>
              <a:rPr lang="en-US" altLang="en-US" u="sng"/>
              <a:t>Before you open a form</a:t>
            </a:r>
            <a:r>
              <a:rPr lang="en-US" altLang="en-US"/>
              <a:t>, run your DLs and Tags in your FCIC </a:t>
            </a:r>
          </a:p>
          <a:p>
            <a:pPr lvl="1"/>
            <a:r>
              <a:rPr lang="en-US" altLang="en-US"/>
              <a:t>OFFICER SAFETY…Make sure the person and car does not have a possible hot file hit!</a:t>
            </a:r>
          </a:p>
          <a:p>
            <a:pPr lvl="1"/>
            <a:r>
              <a:rPr lang="en-US" altLang="en-US"/>
              <a:t>This will allow you to import data into a clipboard for use on the TraCS forms</a:t>
            </a:r>
          </a:p>
          <a:p>
            <a:pPr lvl="2"/>
            <a:r>
              <a:rPr lang="en-US" altLang="en-US"/>
              <a:t>If you use the TraCS NCIC tool (ELVIS) you can import cars and people from across the US and Canada…and you can get license photos too!</a:t>
            </a:r>
          </a:p>
        </p:txBody>
      </p:sp>
      <p:sp>
        <p:nvSpPr>
          <p:cNvPr id="20484" name="Slide Number Placeholder 3">
            <a:extLst>
              <a:ext uri="{FF2B5EF4-FFF2-40B4-BE49-F238E27FC236}">
                <a16:creationId xmlns:a16="http://schemas.microsoft.com/office/drawing/2014/main" id="{144274A3-034C-4AA1-8EA7-17A71709157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1363" indent="-284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70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70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70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86D142-EF9A-4428-93CA-5F2344F2E01B}" type="slidenum">
              <a:rPr lang="en-US" altLang="en-US" sz="1200">
                <a:solidFill>
                  <a:srgbClr val="898989"/>
                </a:solidFill>
              </a:rPr>
              <a:pPr>
                <a:spcBef>
                  <a:spcPct val="0"/>
                </a:spcBef>
                <a:buFontTx/>
                <a:buNone/>
              </a:pPr>
              <a:t>19</a:t>
            </a:fld>
            <a:endParaRPr lang="en-US" altLang="en-US" sz="1200">
              <a:solidFill>
                <a:srgbClr val="898989"/>
              </a:solidFill>
            </a:endParaRPr>
          </a:p>
        </p:txBody>
      </p:sp>
      <p:pic>
        <p:nvPicPr>
          <p:cNvPr id="20485" name="Picture 2">
            <a:extLst>
              <a:ext uri="{FF2B5EF4-FFF2-40B4-BE49-F238E27FC236}">
                <a16:creationId xmlns:a16="http://schemas.microsoft.com/office/drawing/2014/main" id="{017DE445-B38E-4562-B81C-5716F3AEE6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37400" y="2971800"/>
            <a:ext cx="73739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275A7-B2A9-41CA-A4BB-4629F8E39342}"/>
              </a:ext>
            </a:extLst>
          </p:cNvPr>
          <p:cNvSpPr>
            <a:spLocks noGrp="1"/>
          </p:cNvSpPr>
          <p:nvPr>
            <p:ph type="title"/>
          </p:nvPr>
        </p:nvSpPr>
        <p:spPr>
          <a:xfrm>
            <a:off x="812800" y="301625"/>
            <a:ext cx="14630400" cy="1524000"/>
          </a:xfrm>
        </p:spPr>
        <p:txBody>
          <a:bodyPr/>
          <a:lstStyle/>
          <a:p>
            <a:r>
              <a:rPr lang="en-US" dirty="0"/>
              <a:t>Directory</a:t>
            </a:r>
          </a:p>
        </p:txBody>
      </p:sp>
      <p:sp>
        <p:nvSpPr>
          <p:cNvPr id="3" name="Content Placeholder 2">
            <a:extLst>
              <a:ext uri="{FF2B5EF4-FFF2-40B4-BE49-F238E27FC236}">
                <a16:creationId xmlns:a16="http://schemas.microsoft.com/office/drawing/2014/main" id="{1F6892E7-A359-4A92-BCCF-A5F0676F68C7}"/>
              </a:ext>
            </a:extLst>
          </p:cNvPr>
          <p:cNvSpPr>
            <a:spLocks noGrp="1"/>
          </p:cNvSpPr>
          <p:nvPr>
            <p:ph idx="1"/>
          </p:nvPr>
        </p:nvSpPr>
        <p:spPr>
          <a:xfrm>
            <a:off x="812800" y="2133600"/>
            <a:ext cx="8818418" cy="6034088"/>
          </a:xfrm>
        </p:spPr>
        <p:txBody>
          <a:bodyPr/>
          <a:lstStyle/>
          <a:p>
            <a:pPr algn="ctr"/>
            <a:r>
              <a:rPr lang="en-US" dirty="0">
                <a:hlinkClick r:id="rId2" action="ppaction://hlinksldjump"/>
              </a:rPr>
              <a:t>Signing In</a:t>
            </a:r>
            <a:r>
              <a:rPr lang="en-US" dirty="0"/>
              <a:t>           </a:t>
            </a:r>
          </a:p>
          <a:p>
            <a:pPr algn="ctr"/>
            <a:r>
              <a:rPr lang="en-US" dirty="0">
                <a:hlinkClick r:id="rId3" action="ppaction://hlinksldjump"/>
              </a:rPr>
              <a:t>First Time Users</a:t>
            </a:r>
            <a:endParaRPr lang="en-US" dirty="0"/>
          </a:p>
          <a:p>
            <a:pPr algn="ctr"/>
            <a:r>
              <a:rPr lang="en-US" dirty="0">
                <a:hlinkClick r:id="rId4" action="ppaction://hlinksldjump"/>
              </a:rPr>
              <a:t>Default Search</a:t>
            </a:r>
            <a:endParaRPr lang="en-US" dirty="0"/>
          </a:p>
          <a:p>
            <a:pPr algn="ctr"/>
            <a:r>
              <a:rPr lang="en-US" dirty="0">
                <a:hlinkClick r:id="rId5" action="ppaction://hlinksldjump"/>
              </a:rPr>
              <a:t>Day / Night Mode</a:t>
            </a:r>
            <a:endParaRPr lang="en-US" dirty="0"/>
          </a:p>
          <a:p>
            <a:pPr algn="ctr"/>
            <a:r>
              <a:rPr lang="en-US" dirty="0">
                <a:hlinkClick r:id="rId6" action="ppaction://hlinksldjump"/>
              </a:rPr>
              <a:t>Changing the Password</a:t>
            </a:r>
            <a:endParaRPr lang="en-US" dirty="0"/>
          </a:p>
          <a:p>
            <a:pPr algn="ctr"/>
            <a:r>
              <a:rPr lang="en-US" dirty="0">
                <a:hlinkClick r:id="rId7" action="ppaction://hlinksldjump"/>
              </a:rPr>
              <a:t>Connectivity</a:t>
            </a:r>
            <a:endParaRPr lang="en-US" dirty="0"/>
          </a:p>
          <a:p>
            <a:pPr algn="ctr"/>
            <a:r>
              <a:rPr lang="en-US" dirty="0">
                <a:hlinkClick r:id="rId8" action="ppaction://hlinksldjump"/>
              </a:rPr>
              <a:t>Running Tags / DLs</a:t>
            </a:r>
            <a:endParaRPr lang="en-US" dirty="0"/>
          </a:p>
          <a:p>
            <a:pPr algn="ctr"/>
            <a:r>
              <a:rPr lang="en-US" altLang="en-US" sz="3200" dirty="0">
                <a:hlinkClick r:id="rId9" action="ppaction://hlinksldjump"/>
              </a:rPr>
              <a:t>Starting A Crash</a:t>
            </a:r>
            <a:endParaRPr lang="en-US" altLang="en-US" sz="3200" dirty="0"/>
          </a:p>
          <a:p>
            <a:pPr algn="ctr"/>
            <a:r>
              <a:rPr lang="en-US" dirty="0">
                <a:hlinkClick r:id="rId10" action="ppaction://hlinksldjump"/>
              </a:rPr>
              <a:t>Managing the View</a:t>
            </a:r>
            <a:endParaRPr lang="en-US" dirty="0"/>
          </a:p>
          <a:p>
            <a:pPr algn="ctr"/>
            <a:r>
              <a:rPr lang="en-US" dirty="0">
                <a:hlinkClick r:id="rId11" action="ppaction://hlinksldjump"/>
              </a:rPr>
              <a:t>Filling Out the Form</a:t>
            </a:r>
            <a:endParaRPr lang="en-US" dirty="0"/>
          </a:p>
          <a:p>
            <a:pPr algn="ctr"/>
            <a:endParaRPr lang="en-US" dirty="0"/>
          </a:p>
          <a:p>
            <a:pPr algn="ctr"/>
            <a:endParaRPr lang="en-US" dirty="0"/>
          </a:p>
        </p:txBody>
      </p:sp>
      <p:sp>
        <p:nvSpPr>
          <p:cNvPr id="4" name="Slide Number Placeholder 3">
            <a:extLst>
              <a:ext uri="{FF2B5EF4-FFF2-40B4-BE49-F238E27FC236}">
                <a16:creationId xmlns:a16="http://schemas.microsoft.com/office/drawing/2014/main" id="{1139A3C4-EC3B-4623-A916-0A92BE94EA28}"/>
              </a:ext>
            </a:extLst>
          </p:cNvPr>
          <p:cNvSpPr>
            <a:spLocks noGrp="1"/>
          </p:cNvSpPr>
          <p:nvPr>
            <p:ph type="sldNum" sz="quarter" idx="12"/>
          </p:nvPr>
        </p:nvSpPr>
        <p:spPr/>
        <p:txBody>
          <a:bodyPr/>
          <a:lstStyle/>
          <a:p>
            <a:pPr>
              <a:defRPr/>
            </a:pPr>
            <a:fld id="{6E67AF7B-F436-46AA-B354-9E0BDB9DC810}" type="slidenum">
              <a:rPr lang="en-US" altLang="en-US" smtClean="0"/>
              <a:pPr>
                <a:defRPr/>
              </a:pPr>
              <a:t>2</a:t>
            </a:fld>
            <a:endParaRPr lang="en-US" altLang="en-US"/>
          </a:p>
        </p:txBody>
      </p:sp>
      <p:sp>
        <p:nvSpPr>
          <p:cNvPr id="6" name="Content Placeholder 2">
            <a:extLst>
              <a:ext uri="{FF2B5EF4-FFF2-40B4-BE49-F238E27FC236}">
                <a16:creationId xmlns:a16="http://schemas.microsoft.com/office/drawing/2014/main" id="{BB971B36-FAF9-40C2-8DE4-189248E90328}"/>
              </a:ext>
            </a:extLst>
          </p:cNvPr>
          <p:cNvSpPr txBox="1">
            <a:spLocks/>
          </p:cNvSpPr>
          <p:nvPr/>
        </p:nvSpPr>
        <p:spPr bwMode="auto">
          <a:xfrm>
            <a:off x="6451600" y="2133600"/>
            <a:ext cx="101346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hlinkClick r:id="rId12" action="ppaction://hlinksldjump"/>
              </a:rPr>
              <a:t>FLHSMV Online Manual</a:t>
            </a:r>
            <a:endParaRPr lang="en-US" dirty="0"/>
          </a:p>
          <a:p>
            <a:pPr algn="ctr"/>
            <a:r>
              <a:rPr lang="en-US" dirty="0">
                <a:hlinkClick r:id="rId13" action="ppaction://hlinksldjump"/>
              </a:rPr>
              <a:t>NCIC Importing</a:t>
            </a:r>
            <a:endParaRPr lang="en-US" dirty="0"/>
          </a:p>
          <a:p>
            <a:pPr algn="ctr"/>
            <a:r>
              <a:rPr lang="en-US" dirty="0">
                <a:hlinkClick r:id="rId14" action="ppaction://hlinksldjump"/>
              </a:rPr>
              <a:t>Driver’s Exchange</a:t>
            </a:r>
            <a:endParaRPr lang="en-US" dirty="0"/>
          </a:p>
          <a:p>
            <a:pPr algn="ctr"/>
            <a:r>
              <a:rPr lang="en-US" dirty="0">
                <a:hlinkClick r:id="rId15" action="ppaction://hlinksldjump"/>
              </a:rPr>
              <a:t>Importing Roadway Information</a:t>
            </a:r>
            <a:endParaRPr lang="en-US" dirty="0"/>
          </a:p>
          <a:p>
            <a:pPr algn="ctr"/>
            <a:r>
              <a:rPr lang="en-US" dirty="0">
                <a:hlinkClick r:id="rId16" action="ppaction://hlinksldjump"/>
              </a:rPr>
              <a:t>Finding FL State Statutes</a:t>
            </a:r>
            <a:endParaRPr lang="en-US" dirty="0"/>
          </a:p>
          <a:p>
            <a:pPr algn="ctr"/>
            <a:r>
              <a:rPr lang="en-US" dirty="0">
                <a:hlinkClick r:id="rId17" action="ppaction://hlinksldjump"/>
              </a:rPr>
              <a:t>Diagram</a:t>
            </a:r>
            <a:endParaRPr lang="en-US" dirty="0"/>
          </a:p>
          <a:p>
            <a:pPr algn="ctr"/>
            <a:r>
              <a:rPr lang="en-US" dirty="0">
                <a:hlinkClick r:id="rId18" action="ppaction://hlinksldjump"/>
              </a:rPr>
              <a:t>Hit &amp; Run</a:t>
            </a:r>
            <a:endParaRPr lang="en-US" dirty="0"/>
          </a:p>
          <a:p>
            <a:pPr algn="ctr"/>
            <a:r>
              <a:rPr lang="en-US" altLang="en-US" dirty="0">
                <a:hlinkClick r:id="rId19" action="ppaction://hlinksldjump"/>
              </a:rPr>
              <a:t>Narrative</a:t>
            </a:r>
            <a:endParaRPr lang="en-US" altLang="en-US" dirty="0"/>
          </a:p>
          <a:p>
            <a:pPr algn="ctr"/>
            <a:r>
              <a:rPr lang="en-US" dirty="0">
                <a:hlinkClick r:id="rId20" action="ppaction://hlinksldjump"/>
              </a:rPr>
              <a:t>Submitting the Form</a:t>
            </a:r>
            <a:endParaRPr lang="en-US" dirty="0"/>
          </a:p>
          <a:p>
            <a:pPr algn="ctr"/>
            <a:r>
              <a:rPr lang="en-US" dirty="0">
                <a:hlinkClick r:id="rId21" action="ppaction://hlinksldjump"/>
              </a:rPr>
              <a:t>Updating the Form</a:t>
            </a:r>
            <a:endParaRPr lang="en-US" dirty="0"/>
          </a:p>
          <a:p>
            <a:pPr algn="ctr"/>
            <a:endParaRPr lang="en-US" dirty="0"/>
          </a:p>
          <a:p>
            <a:pPr algn="ctr"/>
            <a:endParaRPr lang="en-US" dirty="0"/>
          </a:p>
        </p:txBody>
      </p:sp>
    </p:spTree>
    <p:extLst>
      <p:ext uri="{BB962C8B-B14F-4D97-AF65-F5344CB8AC3E}">
        <p14:creationId xmlns:p14="http://schemas.microsoft.com/office/powerpoint/2010/main" val="2231770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B2FDD23-B873-4440-B71B-9BE383968042}"/>
              </a:ext>
            </a:extLst>
          </p:cNvPr>
          <p:cNvSpPr>
            <a:spLocks noGrp="1"/>
          </p:cNvSpPr>
          <p:nvPr>
            <p:ph type="ctrTitle"/>
          </p:nvPr>
        </p:nvSpPr>
        <p:spPr>
          <a:xfrm>
            <a:off x="1219200" y="3592513"/>
            <a:ext cx="13817600" cy="1958975"/>
          </a:xfrm>
        </p:spPr>
        <p:txBody>
          <a:bodyPr/>
          <a:lstStyle/>
          <a:p>
            <a:r>
              <a:rPr lang="en-US" altLang="en-US" sz="7200" dirty="0"/>
              <a:t>Starting A Crash</a:t>
            </a:r>
          </a:p>
        </p:txBody>
      </p:sp>
      <p:sp>
        <p:nvSpPr>
          <p:cNvPr id="3" name="Subtitle 2">
            <a:extLst>
              <a:ext uri="{FF2B5EF4-FFF2-40B4-BE49-F238E27FC236}">
                <a16:creationId xmlns:a16="http://schemas.microsoft.com/office/drawing/2014/main" id="{10CA6A17-22A9-4B8F-A552-E1D598208C8B}"/>
              </a:ext>
            </a:extLst>
          </p:cNvPr>
          <p:cNvSpPr>
            <a:spLocks noGrp="1"/>
          </p:cNvSpPr>
          <p:nvPr>
            <p:ph type="subTitle" idx="1"/>
          </p:nvPr>
        </p:nvSpPr>
        <p:spPr/>
        <p:txBody>
          <a:bodyPr/>
          <a:lstStyle/>
          <a:p>
            <a:pPr>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B2125C6-7F37-4E74-ADCB-3591F53870D2}"/>
              </a:ext>
            </a:extLst>
          </p:cNvPr>
          <p:cNvSpPr>
            <a:spLocks noGrp="1"/>
          </p:cNvSpPr>
          <p:nvPr>
            <p:ph type="title"/>
          </p:nvPr>
        </p:nvSpPr>
        <p:spPr>
          <a:xfrm>
            <a:off x="812800" y="273050"/>
            <a:ext cx="14630400" cy="1524000"/>
          </a:xfrm>
        </p:spPr>
        <p:txBody>
          <a:bodyPr/>
          <a:lstStyle/>
          <a:p>
            <a:pPr eaLnBrk="1" hangingPunct="1"/>
            <a:r>
              <a:rPr lang="en-US" altLang="en-US" sz="7200"/>
              <a:t>Launch A Crash Form</a:t>
            </a:r>
          </a:p>
        </p:txBody>
      </p:sp>
      <p:sp>
        <p:nvSpPr>
          <p:cNvPr id="22531" name="Content Placeholder 2">
            <a:extLst>
              <a:ext uri="{FF2B5EF4-FFF2-40B4-BE49-F238E27FC236}">
                <a16:creationId xmlns:a16="http://schemas.microsoft.com/office/drawing/2014/main" id="{7E9A5041-9963-4B20-A40C-CE21B0ED2EEE}"/>
              </a:ext>
            </a:extLst>
          </p:cNvPr>
          <p:cNvSpPr>
            <a:spLocks noGrp="1"/>
          </p:cNvSpPr>
          <p:nvPr>
            <p:ph idx="1"/>
          </p:nvPr>
        </p:nvSpPr>
        <p:spPr>
          <a:xfrm>
            <a:off x="812800" y="2286000"/>
            <a:ext cx="10401300" cy="6248400"/>
          </a:xfrm>
        </p:spPr>
        <p:txBody>
          <a:bodyPr/>
          <a:lstStyle/>
          <a:p>
            <a:pPr eaLnBrk="1" hangingPunct="1"/>
            <a:r>
              <a:rPr lang="en-US" altLang="en-US"/>
              <a:t>Click on the Crash button on the left navigation panel</a:t>
            </a:r>
          </a:p>
        </p:txBody>
      </p:sp>
      <p:sp>
        <p:nvSpPr>
          <p:cNvPr id="22532" name="Slide Number Placeholder 2">
            <a:extLst>
              <a:ext uri="{FF2B5EF4-FFF2-40B4-BE49-F238E27FC236}">
                <a16:creationId xmlns:a16="http://schemas.microsoft.com/office/drawing/2014/main" id="{ED559235-F1CE-4E9E-A1EB-DA063D98422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A21A03C-9F63-4DCD-B43D-B516E79521EB}" type="slidenum">
              <a:rPr lang="en-US" altLang="en-US" sz="1200">
                <a:solidFill>
                  <a:srgbClr val="898989"/>
                </a:solidFill>
              </a:rPr>
              <a:pPr>
                <a:spcBef>
                  <a:spcPct val="0"/>
                </a:spcBef>
                <a:buFontTx/>
                <a:buNone/>
              </a:pPr>
              <a:t>21</a:t>
            </a:fld>
            <a:endParaRPr lang="en-US" altLang="en-US" sz="1200">
              <a:solidFill>
                <a:srgbClr val="898989"/>
              </a:solidFill>
            </a:endParaRPr>
          </a:p>
        </p:txBody>
      </p:sp>
      <p:pic>
        <p:nvPicPr>
          <p:cNvPr id="3" name="Picture 2" descr="Graphical user interface, application&#10;&#10;Description automatically generated">
            <a:extLst>
              <a:ext uri="{FF2B5EF4-FFF2-40B4-BE49-F238E27FC236}">
                <a16:creationId xmlns:a16="http://schemas.microsoft.com/office/drawing/2014/main" id="{0EE26F69-FAC1-416F-8425-DBDA03B38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3450" y="3200712"/>
            <a:ext cx="3070961" cy="567023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23CFB6D-E296-435D-8A99-553AC6CB47B9}"/>
              </a:ext>
            </a:extLst>
          </p:cNvPr>
          <p:cNvSpPr>
            <a:spLocks noGrp="1"/>
          </p:cNvSpPr>
          <p:nvPr>
            <p:ph type="title"/>
          </p:nvPr>
        </p:nvSpPr>
        <p:spPr>
          <a:xfrm>
            <a:off x="812800" y="238125"/>
            <a:ext cx="14630400" cy="1023938"/>
          </a:xfrm>
        </p:spPr>
        <p:txBody>
          <a:bodyPr/>
          <a:lstStyle/>
          <a:p>
            <a:r>
              <a:rPr lang="en-US" altLang="en-US" sz="7200"/>
              <a:t>Starting A Case</a:t>
            </a:r>
          </a:p>
        </p:txBody>
      </p:sp>
      <p:sp>
        <p:nvSpPr>
          <p:cNvPr id="24579" name="Content Placeholder 2">
            <a:extLst>
              <a:ext uri="{FF2B5EF4-FFF2-40B4-BE49-F238E27FC236}">
                <a16:creationId xmlns:a16="http://schemas.microsoft.com/office/drawing/2014/main" id="{35680E9A-3FB5-44AB-A2FC-1D3872E4EE7A}"/>
              </a:ext>
            </a:extLst>
          </p:cNvPr>
          <p:cNvSpPr>
            <a:spLocks noGrp="1"/>
          </p:cNvSpPr>
          <p:nvPr>
            <p:ph idx="1"/>
          </p:nvPr>
        </p:nvSpPr>
        <p:spPr>
          <a:xfrm>
            <a:off x="812800" y="1447800"/>
            <a:ext cx="14630400" cy="6805613"/>
          </a:xfrm>
        </p:spPr>
        <p:txBody>
          <a:bodyPr/>
          <a:lstStyle/>
          <a:p>
            <a:r>
              <a:rPr lang="en-US" altLang="en-US"/>
              <a:t>Upon opening a form, this box will come up. Click CREATE.</a:t>
            </a:r>
          </a:p>
          <a:p>
            <a:r>
              <a:rPr lang="en-US" altLang="en-US"/>
              <a:t>You do not have to use it, but if you want to, you are welcome to enter some details to help you remember the case you are working</a:t>
            </a:r>
          </a:p>
        </p:txBody>
      </p:sp>
      <p:pic>
        <p:nvPicPr>
          <p:cNvPr id="24580" name="Picture 2">
            <a:extLst>
              <a:ext uri="{FF2B5EF4-FFF2-40B4-BE49-F238E27FC236}">
                <a16:creationId xmlns:a16="http://schemas.microsoft.com/office/drawing/2014/main" id="{00D38BEC-4ACE-4B92-A6E0-7A0BD188D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0" y="3581400"/>
            <a:ext cx="9399588"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9B325C3-096D-4248-8C34-6381A53B2BAD}"/>
              </a:ext>
            </a:extLst>
          </p:cNvPr>
          <p:cNvSpPr>
            <a:spLocks noGrp="1"/>
          </p:cNvSpPr>
          <p:nvPr>
            <p:ph type="ctrTitle"/>
          </p:nvPr>
        </p:nvSpPr>
        <p:spPr>
          <a:xfrm>
            <a:off x="1219200" y="3592513"/>
            <a:ext cx="13817600" cy="1958975"/>
          </a:xfrm>
        </p:spPr>
        <p:txBody>
          <a:bodyPr/>
          <a:lstStyle/>
          <a:p>
            <a:r>
              <a:rPr lang="en-US" altLang="en-US" sz="8000"/>
              <a:t>Managing The View</a:t>
            </a:r>
          </a:p>
        </p:txBody>
      </p:sp>
      <p:sp>
        <p:nvSpPr>
          <p:cNvPr id="3" name="Subtitle 2">
            <a:extLst>
              <a:ext uri="{FF2B5EF4-FFF2-40B4-BE49-F238E27FC236}">
                <a16:creationId xmlns:a16="http://schemas.microsoft.com/office/drawing/2014/main" id="{0EF5DE31-8AA8-436F-92C7-C86FFD04BDBC}"/>
              </a:ext>
            </a:extLst>
          </p:cNvPr>
          <p:cNvSpPr>
            <a:spLocks noGrp="1"/>
          </p:cNvSpPr>
          <p:nvPr>
            <p:ph type="subTitle" idx="1"/>
          </p:nvPr>
        </p:nvSpPr>
        <p:spPr/>
        <p:txBody>
          <a:bodyPr/>
          <a:lstStyle/>
          <a:p>
            <a:pPr>
              <a:defRPr/>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9202E21-FBE6-4F5C-9528-CC139DC26CBA}"/>
              </a:ext>
            </a:extLst>
          </p:cNvPr>
          <p:cNvSpPr>
            <a:spLocks noGrp="1"/>
          </p:cNvSpPr>
          <p:nvPr>
            <p:ph type="title"/>
          </p:nvPr>
        </p:nvSpPr>
        <p:spPr>
          <a:xfrm>
            <a:off x="812800" y="296863"/>
            <a:ext cx="14630400" cy="1524000"/>
          </a:xfrm>
        </p:spPr>
        <p:txBody>
          <a:bodyPr/>
          <a:lstStyle/>
          <a:p>
            <a:r>
              <a:rPr lang="en-US" altLang="en-US" sz="7200"/>
              <a:t>Zooming The Form In</a:t>
            </a:r>
          </a:p>
        </p:txBody>
      </p:sp>
      <p:sp>
        <p:nvSpPr>
          <p:cNvPr id="26627" name="Content Placeholder 2">
            <a:extLst>
              <a:ext uri="{FF2B5EF4-FFF2-40B4-BE49-F238E27FC236}">
                <a16:creationId xmlns:a16="http://schemas.microsoft.com/office/drawing/2014/main" id="{CF449BF2-6F47-476C-AE4F-2A0004E8380E}"/>
              </a:ext>
            </a:extLst>
          </p:cNvPr>
          <p:cNvSpPr>
            <a:spLocks noGrp="1"/>
          </p:cNvSpPr>
          <p:nvPr>
            <p:ph idx="1"/>
          </p:nvPr>
        </p:nvSpPr>
        <p:spPr>
          <a:xfrm>
            <a:off x="1117600" y="2895600"/>
            <a:ext cx="8904288" cy="5340350"/>
          </a:xfrm>
        </p:spPr>
        <p:txBody>
          <a:bodyPr/>
          <a:lstStyle/>
          <a:p>
            <a:r>
              <a:rPr lang="en-US" altLang="en-US"/>
              <a:t>Under the View tab there is a Zoom button </a:t>
            </a:r>
          </a:p>
          <a:p>
            <a:r>
              <a:rPr lang="en-US" altLang="en-US"/>
              <a:t>Page Width will stretch out as far as possible</a:t>
            </a:r>
          </a:p>
          <a:p>
            <a:r>
              <a:rPr lang="en-US" altLang="en-US"/>
              <a:t>Once you select the zoom you wish to use. Click on view, zoom and then scroll to the bottom and select “Set Current As Default”. This will use the same zoom for the next form that is opened. Please note: you must set the zoom separate for each form.	</a:t>
            </a:r>
          </a:p>
          <a:p>
            <a:endParaRPr lang="en-US" altLang="en-US"/>
          </a:p>
        </p:txBody>
      </p:sp>
      <p:pic>
        <p:nvPicPr>
          <p:cNvPr id="26628" name="Picture 1">
            <a:extLst>
              <a:ext uri="{FF2B5EF4-FFF2-40B4-BE49-F238E27FC236}">
                <a16:creationId xmlns:a16="http://schemas.microsoft.com/office/drawing/2014/main" id="{7836116E-AA91-4726-ABB9-2FD951771E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2838" y="2895600"/>
            <a:ext cx="5227637"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1AB335A6-C682-4D2D-8034-6A94FAB820D3}"/>
              </a:ext>
            </a:extLst>
          </p:cNvPr>
          <p:cNvSpPr>
            <a:spLocks noGrp="1"/>
          </p:cNvSpPr>
          <p:nvPr>
            <p:ph type="title"/>
          </p:nvPr>
        </p:nvSpPr>
        <p:spPr>
          <a:xfrm>
            <a:off x="812800" y="339725"/>
            <a:ext cx="14630400" cy="1524000"/>
          </a:xfrm>
        </p:spPr>
        <p:txBody>
          <a:bodyPr/>
          <a:lstStyle/>
          <a:p>
            <a:r>
              <a:rPr lang="en-US" altLang="en-US" sz="7200"/>
              <a:t>Night-Time Mode</a:t>
            </a:r>
          </a:p>
        </p:txBody>
      </p:sp>
      <p:sp>
        <p:nvSpPr>
          <p:cNvPr id="27651" name="Content Placeholder 2">
            <a:extLst>
              <a:ext uri="{FF2B5EF4-FFF2-40B4-BE49-F238E27FC236}">
                <a16:creationId xmlns:a16="http://schemas.microsoft.com/office/drawing/2014/main" id="{39A0D450-AB54-46F6-BB1E-95D4E1BB4035}"/>
              </a:ext>
            </a:extLst>
          </p:cNvPr>
          <p:cNvSpPr>
            <a:spLocks noGrp="1"/>
          </p:cNvSpPr>
          <p:nvPr>
            <p:ph idx="1"/>
          </p:nvPr>
        </p:nvSpPr>
        <p:spPr>
          <a:xfrm>
            <a:off x="812800" y="2819400"/>
            <a:ext cx="14630400" cy="5348288"/>
          </a:xfrm>
        </p:spPr>
        <p:txBody>
          <a:bodyPr/>
          <a:lstStyle/>
          <a:p>
            <a:r>
              <a:rPr lang="en-US" altLang="en-US"/>
              <a:t>Under the view tab there is another opportunity to turn on night-time mode</a:t>
            </a:r>
          </a:p>
          <a:p>
            <a:endParaRPr lang="en-US" altLang="en-US"/>
          </a:p>
        </p:txBody>
      </p:sp>
      <p:pic>
        <p:nvPicPr>
          <p:cNvPr id="27652" name="Picture 3">
            <a:extLst>
              <a:ext uri="{FF2B5EF4-FFF2-40B4-BE49-F238E27FC236}">
                <a16:creationId xmlns:a16="http://schemas.microsoft.com/office/drawing/2014/main" id="{A94696EA-87C4-41D3-AFF2-D08385B2A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5638" y="4724400"/>
            <a:ext cx="9866312"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B373AD7-BEB2-41AF-BF40-2F7C5F9A4FD8}"/>
              </a:ext>
            </a:extLst>
          </p:cNvPr>
          <p:cNvSpPr>
            <a:spLocks noGrp="1"/>
          </p:cNvSpPr>
          <p:nvPr>
            <p:ph type="title"/>
          </p:nvPr>
        </p:nvSpPr>
        <p:spPr/>
        <p:txBody>
          <a:bodyPr/>
          <a:lstStyle/>
          <a:p>
            <a:r>
              <a:rPr lang="en-US" altLang="en-US" sz="7200"/>
              <a:t>Navigation Panel</a:t>
            </a:r>
          </a:p>
        </p:txBody>
      </p:sp>
      <p:sp>
        <p:nvSpPr>
          <p:cNvPr id="28675" name="Content Placeholder 2">
            <a:extLst>
              <a:ext uri="{FF2B5EF4-FFF2-40B4-BE49-F238E27FC236}">
                <a16:creationId xmlns:a16="http://schemas.microsoft.com/office/drawing/2014/main" id="{3FBEBB70-737F-48CA-B5AE-482A74A30318}"/>
              </a:ext>
            </a:extLst>
          </p:cNvPr>
          <p:cNvSpPr>
            <a:spLocks noGrp="1"/>
          </p:cNvSpPr>
          <p:nvPr>
            <p:ph idx="1"/>
          </p:nvPr>
        </p:nvSpPr>
        <p:spPr>
          <a:xfrm>
            <a:off x="1117600" y="2433638"/>
            <a:ext cx="6977063" cy="5802312"/>
          </a:xfrm>
        </p:spPr>
        <p:txBody>
          <a:bodyPr/>
          <a:lstStyle/>
          <a:p>
            <a:r>
              <a:rPr lang="en-US" altLang="en-US"/>
              <a:t>Under the View tab/Navigation, you can show/hide the entire left panel</a:t>
            </a:r>
          </a:p>
          <a:p>
            <a:endParaRPr lang="en-US" altLang="en-US"/>
          </a:p>
        </p:txBody>
      </p:sp>
      <p:pic>
        <p:nvPicPr>
          <p:cNvPr id="28676" name="Picture 1">
            <a:extLst>
              <a:ext uri="{FF2B5EF4-FFF2-40B4-BE49-F238E27FC236}">
                <a16:creationId xmlns:a16="http://schemas.microsoft.com/office/drawing/2014/main" id="{B2515E91-CB19-4DB0-834B-7CF19D3F59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75800" y="2433638"/>
            <a:ext cx="2065338" cy="637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2457BE7-1EEF-4B66-A47B-7BB65083EA1C}"/>
              </a:ext>
            </a:extLst>
          </p:cNvPr>
          <p:cNvSpPr>
            <a:spLocks noGrp="1"/>
          </p:cNvSpPr>
          <p:nvPr>
            <p:ph type="ctrTitle"/>
          </p:nvPr>
        </p:nvSpPr>
        <p:spPr>
          <a:xfrm>
            <a:off x="1219200" y="3592513"/>
            <a:ext cx="13817600" cy="1958975"/>
          </a:xfrm>
        </p:spPr>
        <p:txBody>
          <a:bodyPr/>
          <a:lstStyle/>
          <a:p>
            <a:r>
              <a:rPr lang="en-US" altLang="en-US" sz="8000"/>
              <a:t>Filling Out The Form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BD25AF4-E7D5-4B9B-BD48-9F1225331A3A}"/>
              </a:ext>
            </a:extLst>
          </p:cNvPr>
          <p:cNvSpPr>
            <a:spLocks noGrp="1"/>
          </p:cNvSpPr>
          <p:nvPr>
            <p:ph type="title"/>
          </p:nvPr>
        </p:nvSpPr>
        <p:spPr/>
        <p:txBody>
          <a:bodyPr/>
          <a:lstStyle/>
          <a:p>
            <a:r>
              <a:rPr lang="en-US" altLang="en-US" sz="7200"/>
              <a:t>Navigating Through The Form</a:t>
            </a:r>
          </a:p>
        </p:txBody>
      </p:sp>
      <p:sp>
        <p:nvSpPr>
          <p:cNvPr id="30723" name="Content Placeholder 2">
            <a:extLst>
              <a:ext uri="{FF2B5EF4-FFF2-40B4-BE49-F238E27FC236}">
                <a16:creationId xmlns:a16="http://schemas.microsoft.com/office/drawing/2014/main" id="{385D7758-F4BF-4CF6-A84B-D40F611EB6C5}"/>
              </a:ext>
            </a:extLst>
          </p:cNvPr>
          <p:cNvSpPr>
            <a:spLocks noGrp="1"/>
          </p:cNvSpPr>
          <p:nvPr>
            <p:ph idx="1"/>
          </p:nvPr>
        </p:nvSpPr>
        <p:spPr>
          <a:xfrm>
            <a:off x="1117600" y="2433638"/>
            <a:ext cx="8618538" cy="5802312"/>
          </a:xfrm>
        </p:spPr>
        <p:txBody>
          <a:bodyPr/>
          <a:lstStyle/>
          <a:p>
            <a:r>
              <a:rPr lang="en-US" altLang="en-US"/>
              <a:t>There are 5 ways to move from field to field:</a:t>
            </a:r>
          </a:p>
          <a:p>
            <a:pPr lvl="1"/>
            <a:r>
              <a:rPr lang="en-US" altLang="en-US"/>
              <a:t>Enter button</a:t>
            </a:r>
          </a:p>
          <a:p>
            <a:pPr lvl="1"/>
            <a:r>
              <a:rPr lang="en-US" altLang="en-US"/>
              <a:t>Tab button</a:t>
            </a:r>
          </a:p>
          <a:p>
            <a:pPr lvl="1"/>
            <a:r>
              <a:rPr lang="en-US" altLang="en-US"/>
              <a:t>Next button in the databar</a:t>
            </a:r>
          </a:p>
          <a:p>
            <a:pPr lvl="1"/>
            <a:r>
              <a:rPr lang="en-US" altLang="en-US"/>
              <a:t>Click on a field using your touchpad/mouse</a:t>
            </a:r>
          </a:p>
          <a:p>
            <a:pPr lvl="1"/>
            <a:r>
              <a:rPr lang="en-US" altLang="en-US"/>
              <a:t>Click in the Navigation Panel to jump around the form</a:t>
            </a:r>
          </a:p>
          <a:p>
            <a:pPr lvl="1"/>
            <a:endParaRPr lang="en-US" altLang="en-US"/>
          </a:p>
        </p:txBody>
      </p:sp>
      <p:pic>
        <p:nvPicPr>
          <p:cNvPr id="30724" name="Picture 3">
            <a:extLst>
              <a:ext uri="{FF2B5EF4-FFF2-40B4-BE49-F238E27FC236}">
                <a16:creationId xmlns:a16="http://schemas.microsoft.com/office/drawing/2014/main" id="{02EB65F3-C078-4308-8B1F-A71F7D30CC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2163" y="6096000"/>
            <a:ext cx="2805112"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AAEAD0F-0336-4D14-BD0D-C4EE4BEA4F4D}"/>
              </a:ext>
            </a:extLst>
          </p:cNvPr>
          <p:cNvPicPr>
            <a:picLocks noChangeAspect="1"/>
          </p:cNvPicPr>
          <p:nvPr/>
        </p:nvPicPr>
        <p:blipFill>
          <a:blip r:embed="rId3"/>
          <a:stretch>
            <a:fillRect/>
          </a:stretch>
        </p:blipFill>
        <p:spPr>
          <a:xfrm>
            <a:off x="11328400" y="2133600"/>
            <a:ext cx="1486029" cy="566977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6293713-5CFB-4955-B14C-F4849914FE4E}"/>
              </a:ext>
            </a:extLst>
          </p:cNvPr>
          <p:cNvSpPr>
            <a:spLocks noGrp="1"/>
          </p:cNvSpPr>
          <p:nvPr>
            <p:ph type="title"/>
          </p:nvPr>
        </p:nvSpPr>
        <p:spPr>
          <a:xfrm>
            <a:off x="812800" y="339725"/>
            <a:ext cx="14630400" cy="1524000"/>
          </a:xfrm>
        </p:spPr>
        <p:txBody>
          <a:bodyPr/>
          <a:lstStyle/>
          <a:p>
            <a:r>
              <a:rPr lang="en-US" altLang="en-US" sz="7200"/>
              <a:t>How To Enter Data</a:t>
            </a:r>
          </a:p>
        </p:txBody>
      </p:sp>
      <p:sp>
        <p:nvSpPr>
          <p:cNvPr id="31747" name="Content Placeholder 2">
            <a:extLst>
              <a:ext uri="{FF2B5EF4-FFF2-40B4-BE49-F238E27FC236}">
                <a16:creationId xmlns:a16="http://schemas.microsoft.com/office/drawing/2014/main" id="{28FC6855-255C-4FF0-892F-282C91EFCF9E}"/>
              </a:ext>
            </a:extLst>
          </p:cNvPr>
          <p:cNvSpPr>
            <a:spLocks noGrp="1"/>
          </p:cNvSpPr>
          <p:nvPr>
            <p:ph idx="1"/>
          </p:nvPr>
        </p:nvSpPr>
        <p:spPr>
          <a:xfrm>
            <a:off x="946150" y="2590800"/>
            <a:ext cx="14020800" cy="5518150"/>
          </a:xfrm>
        </p:spPr>
        <p:txBody>
          <a:bodyPr/>
          <a:lstStyle/>
          <a:p>
            <a:r>
              <a:rPr lang="en-US" altLang="en-US"/>
              <a:t>The databar is where you type in data</a:t>
            </a:r>
          </a:p>
          <a:p>
            <a:r>
              <a:rPr lang="en-US" altLang="en-US"/>
              <a:t>Help tips are provided</a:t>
            </a:r>
          </a:p>
        </p:txBody>
      </p:sp>
      <p:pic>
        <p:nvPicPr>
          <p:cNvPr id="31748" name="Picture 3">
            <a:extLst>
              <a:ext uri="{FF2B5EF4-FFF2-40B4-BE49-F238E27FC236}">
                <a16:creationId xmlns:a16="http://schemas.microsoft.com/office/drawing/2014/main" id="{2091FC2E-6584-43A2-A590-2D919F4731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1813" y="4846638"/>
            <a:ext cx="126523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21A77B62-A28A-429C-9B2C-981F94CEA222}"/>
              </a:ext>
            </a:extLst>
          </p:cNvPr>
          <p:cNvSpPr>
            <a:spLocks noGrp="1"/>
          </p:cNvSpPr>
          <p:nvPr>
            <p:ph type="ctrTitle"/>
          </p:nvPr>
        </p:nvSpPr>
        <p:spPr>
          <a:xfrm>
            <a:off x="1219200" y="3592513"/>
            <a:ext cx="13817600" cy="1958975"/>
          </a:xfrm>
        </p:spPr>
        <p:txBody>
          <a:bodyPr/>
          <a:lstStyle/>
          <a:p>
            <a:r>
              <a:rPr lang="en-US" altLang="en-US" sz="8000" dirty="0"/>
              <a:t>Signing In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713EEF7-4691-4696-A751-A29C96041F6C}"/>
              </a:ext>
            </a:extLst>
          </p:cNvPr>
          <p:cNvSpPr>
            <a:spLocks noGrp="1"/>
          </p:cNvSpPr>
          <p:nvPr>
            <p:ph type="title"/>
          </p:nvPr>
        </p:nvSpPr>
        <p:spPr/>
        <p:txBody>
          <a:bodyPr/>
          <a:lstStyle/>
          <a:p>
            <a:r>
              <a:rPr lang="en-US" altLang="en-US" sz="7200"/>
              <a:t>FLHSMV’s Online Crash Manual</a:t>
            </a:r>
          </a:p>
        </p:txBody>
      </p:sp>
      <p:sp>
        <p:nvSpPr>
          <p:cNvPr id="32771" name="Content Placeholder 2">
            <a:extLst>
              <a:ext uri="{FF2B5EF4-FFF2-40B4-BE49-F238E27FC236}">
                <a16:creationId xmlns:a16="http://schemas.microsoft.com/office/drawing/2014/main" id="{9BBB6811-44A9-4823-8D12-65CAECFF51C2}"/>
              </a:ext>
            </a:extLst>
          </p:cNvPr>
          <p:cNvSpPr>
            <a:spLocks noGrp="1"/>
          </p:cNvSpPr>
          <p:nvPr>
            <p:ph idx="1"/>
          </p:nvPr>
        </p:nvSpPr>
        <p:spPr/>
        <p:txBody>
          <a:bodyPr/>
          <a:lstStyle/>
          <a:p>
            <a:r>
              <a:rPr lang="en-US" altLang="en-US" sz="4000"/>
              <a:t>The “more…” link on nearly every field will take you to the related page in the state’s crash manual online</a:t>
            </a:r>
          </a:p>
          <a:p>
            <a:endParaRPr lang="en-US" altLang="en-US" sz="4000"/>
          </a:p>
        </p:txBody>
      </p:sp>
      <p:pic>
        <p:nvPicPr>
          <p:cNvPr id="32772" name="Picture 1">
            <a:extLst>
              <a:ext uri="{FF2B5EF4-FFF2-40B4-BE49-F238E27FC236}">
                <a16:creationId xmlns:a16="http://schemas.microsoft.com/office/drawing/2014/main" id="{9064B1E7-496B-4D43-93D2-EBC53A40D1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400" y="3505200"/>
            <a:ext cx="100584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
            <a:extLst>
              <a:ext uri="{FF2B5EF4-FFF2-40B4-BE49-F238E27FC236}">
                <a16:creationId xmlns:a16="http://schemas.microsoft.com/office/drawing/2014/main" id="{D9D54634-A3C0-4092-908A-AC87887F76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8550" y="6338888"/>
            <a:ext cx="979805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07F7F02-C453-4623-ADC4-D34BB3608E8F}"/>
              </a:ext>
            </a:extLst>
          </p:cNvPr>
          <p:cNvSpPr>
            <a:spLocks noGrp="1"/>
          </p:cNvSpPr>
          <p:nvPr>
            <p:ph type="title"/>
          </p:nvPr>
        </p:nvSpPr>
        <p:spPr/>
        <p:txBody>
          <a:bodyPr/>
          <a:lstStyle/>
          <a:p>
            <a:r>
              <a:rPr lang="en-US" altLang="en-US" sz="7200"/>
              <a:t>The First Time Only</a:t>
            </a:r>
          </a:p>
        </p:txBody>
      </p:sp>
      <p:sp>
        <p:nvSpPr>
          <p:cNvPr id="33795" name="Content Placeholder 2">
            <a:extLst>
              <a:ext uri="{FF2B5EF4-FFF2-40B4-BE49-F238E27FC236}">
                <a16:creationId xmlns:a16="http://schemas.microsoft.com/office/drawing/2014/main" id="{7565AE22-C2CD-4D2D-9DB8-ED078411FB19}"/>
              </a:ext>
            </a:extLst>
          </p:cNvPr>
          <p:cNvSpPr>
            <a:spLocks noGrp="1"/>
          </p:cNvSpPr>
          <p:nvPr>
            <p:ph idx="1"/>
          </p:nvPr>
        </p:nvSpPr>
        <p:spPr>
          <a:xfrm>
            <a:off x="812800" y="3048000"/>
            <a:ext cx="14630400" cy="4122738"/>
          </a:xfrm>
        </p:spPr>
        <p:txBody>
          <a:bodyPr/>
          <a:lstStyle/>
          <a:p>
            <a:r>
              <a:rPr lang="en-US" altLang="en-US"/>
              <a:t>The first time you complete a Crash, you will be required to enter some basic information, such as:</a:t>
            </a:r>
          </a:p>
          <a:p>
            <a:pPr lvl="1"/>
            <a:r>
              <a:rPr lang="en-US" altLang="en-US"/>
              <a:t>The city where the crash was written</a:t>
            </a:r>
          </a:p>
          <a:p>
            <a:pPr lvl="1"/>
            <a:r>
              <a:rPr lang="en-US" altLang="en-US"/>
              <a:t>The county where the crash as written</a:t>
            </a:r>
          </a:p>
          <a:p>
            <a:pPr lvl="1"/>
            <a:r>
              <a:rPr lang="en-US" altLang="en-US"/>
              <a:t>Information related to your identification as a reporting officer</a:t>
            </a:r>
          </a:p>
          <a:p>
            <a:r>
              <a:rPr lang="en-US" altLang="en-US"/>
              <a:t>The second time you write a Crash and beyond, this information will default based on the initial entry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B8775204-BA58-49B7-9529-F175C8A28518}"/>
              </a:ext>
            </a:extLst>
          </p:cNvPr>
          <p:cNvSpPr>
            <a:spLocks noGrp="1"/>
          </p:cNvSpPr>
          <p:nvPr>
            <p:ph type="title"/>
          </p:nvPr>
        </p:nvSpPr>
        <p:spPr/>
        <p:txBody>
          <a:bodyPr/>
          <a:lstStyle/>
          <a:p>
            <a:r>
              <a:rPr lang="en-US" altLang="en-US" sz="7200"/>
              <a:t>NCIC Importing</a:t>
            </a:r>
          </a:p>
        </p:txBody>
      </p:sp>
      <p:sp>
        <p:nvSpPr>
          <p:cNvPr id="34819" name="Content Placeholder 2">
            <a:extLst>
              <a:ext uri="{FF2B5EF4-FFF2-40B4-BE49-F238E27FC236}">
                <a16:creationId xmlns:a16="http://schemas.microsoft.com/office/drawing/2014/main" id="{0C4B5B5E-3ACF-4BD4-8EDD-E2E1F52B2070}"/>
              </a:ext>
            </a:extLst>
          </p:cNvPr>
          <p:cNvSpPr>
            <a:spLocks noGrp="1"/>
          </p:cNvSpPr>
          <p:nvPr>
            <p:ph idx="1"/>
          </p:nvPr>
        </p:nvSpPr>
        <p:spPr/>
        <p:txBody>
          <a:bodyPr/>
          <a:lstStyle/>
          <a:p>
            <a:r>
              <a:rPr lang="en-US" altLang="en-US" sz="2400"/>
              <a:t>You should be running every tag and license BEFORE opening a form in TraCS (officer safety!)</a:t>
            </a:r>
          </a:p>
          <a:p>
            <a:r>
              <a:rPr lang="en-US" altLang="en-US" sz="2400"/>
              <a:t>The last 10 DLs and Vehicles ran should automatically show up on a pick list when you get tab to the First Name and Vehicle Year fields.</a:t>
            </a:r>
          </a:p>
          <a:p>
            <a:r>
              <a:rPr lang="en-US" altLang="en-US" sz="2400"/>
              <a:t>You can start typing your desired selection to highlight who you want  </a:t>
            </a:r>
          </a:p>
          <a:p>
            <a:endParaRPr lang="en-US" altLang="en-US" sz="2400"/>
          </a:p>
        </p:txBody>
      </p:sp>
      <p:pic>
        <p:nvPicPr>
          <p:cNvPr id="34820" name="Picture 2">
            <a:extLst>
              <a:ext uri="{FF2B5EF4-FFF2-40B4-BE49-F238E27FC236}">
                <a16:creationId xmlns:a16="http://schemas.microsoft.com/office/drawing/2014/main" id="{B8E96FAC-1E1B-4819-95BE-E249492BE0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886200"/>
            <a:ext cx="100107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
            <a:extLst>
              <a:ext uri="{FF2B5EF4-FFF2-40B4-BE49-F238E27FC236}">
                <a16:creationId xmlns:a16="http://schemas.microsoft.com/office/drawing/2014/main" id="{30F8DB88-0089-4BF5-9B55-E10F6A8FB3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5538" y="5727700"/>
            <a:ext cx="995362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E9379F-E594-4DA3-B99A-E33B250C2E4C}"/>
              </a:ext>
            </a:extLst>
          </p:cNvPr>
          <p:cNvSpPr>
            <a:spLocks noGrp="1"/>
          </p:cNvSpPr>
          <p:nvPr>
            <p:ph idx="1"/>
          </p:nvPr>
        </p:nvSpPr>
        <p:spPr>
          <a:xfrm>
            <a:off x="1117600" y="2433638"/>
            <a:ext cx="7086600" cy="5802312"/>
          </a:xfrm>
        </p:spPr>
        <p:txBody>
          <a:bodyPr>
            <a:normAutofit lnSpcReduction="10000"/>
          </a:bodyPr>
          <a:lstStyle/>
          <a:p>
            <a:pPr>
              <a:defRPr/>
            </a:pPr>
            <a:r>
              <a:rPr lang="en-US" sz="2667" dirty="0"/>
              <a:t>You must run cars and persons before opening the form</a:t>
            </a:r>
          </a:p>
          <a:p>
            <a:pPr>
              <a:defRPr/>
            </a:pPr>
            <a:r>
              <a:rPr lang="en-US" sz="2667" dirty="0"/>
              <a:t>If the queries you ran are not showing up automatically, then press the NCIC import button on the home tab and make sure your vendor is selected from the drop-down list  </a:t>
            </a:r>
          </a:p>
          <a:p>
            <a:pPr>
              <a:defRPr/>
            </a:pPr>
            <a:r>
              <a:rPr lang="en-US" sz="2667" dirty="0"/>
              <a:t>If there is still nobody to select, or if your vendor is not on the list, then you must contact your IT helpdesk and they can contact </a:t>
            </a:r>
            <a:r>
              <a:rPr lang="en-US" sz="2667" dirty="0" err="1"/>
              <a:t>TraCS</a:t>
            </a:r>
            <a:r>
              <a:rPr lang="en-US" sz="2667" dirty="0"/>
              <a:t> for additional support</a:t>
            </a:r>
          </a:p>
          <a:p>
            <a:pPr>
              <a:defRPr/>
            </a:pPr>
            <a:r>
              <a:rPr lang="en-US" sz="2667" dirty="0"/>
              <a:t>The shortcut to import manually is Control +J, Alt + A, and Enter</a:t>
            </a:r>
          </a:p>
          <a:p>
            <a:pPr lvl="1">
              <a:defRPr/>
            </a:pPr>
            <a:r>
              <a:rPr lang="en-US" sz="2133" dirty="0"/>
              <a:t>Control + J: Launches editor</a:t>
            </a:r>
          </a:p>
          <a:p>
            <a:pPr lvl="1">
              <a:defRPr/>
            </a:pPr>
            <a:r>
              <a:rPr lang="en-US" sz="2133" dirty="0"/>
              <a:t>Alt + A: Selects All</a:t>
            </a:r>
          </a:p>
          <a:p>
            <a:pPr lvl="1">
              <a:defRPr/>
            </a:pPr>
            <a:r>
              <a:rPr lang="en-US" sz="2133" dirty="0"/>
              <a:t>Enter: Commits the Import button</a:t>
            </a:r>
          </a:p>
          <a:p>
            <a:pPr>
              <a:defRPr/>
            </a:pPr>
            <a:endParaRPr lang="en-US" sz="2667" dirty="0"/>
          </a:p>
        </p:txBody>
      </p:sp>
      <p:pic>
        <p:nvPicPr>
          <p:cNvPr id="35843" name="Picture 1">
            <a:extLst>
              <a:ext uri="{FF2B5EF4-FFF2-40B4-BE49-F238E27FC236}">
                <a16:creationId xmlns:a16="http://schemas.microsoft.com/office/drawing/2014/main" id="{5B3166B2-A46B-4222-AB8B-EEF769FB05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6600" y="2433638"/>
            <a:ext cx="7572375"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itle 4">
            <a:extLst>
              <a:ext uri="{FF2B5EF4-FFF2-40B4-BE49-F238E27FC236}">
                <a16:creationId xmlns:a16="http://schemas.microsoft.com/office/drawing/2014/main" id="{C941D352-8595-420E-B8DB-FD4122FE6399}"/>
              </a:ext>
            </a:extLst>
          </p:cNvPr>
          <p:cNvSpPr>
            <a:spLocks noGrp="1"/>
          </p:cNvSpPr>
          <p:nvPr>
            <p:ph type="title"/>
          </p:nvPr>
        </p:nvSpPr>
        <p:spPr/>
        <p:txBody>
          <a:bodyPr/>
          <a:lstStyle/>
          <a:p>
            <a:r>
              <a:rPr lang="en-US" altLang="en-US" sz="7200"/>
              <a:t>NCIC Importing - Settings</a:t>
            </a:r>
          </a:p>
        </p:txBody>
      </p:sp>
      <p:pic>
        <p:nvPicPr>
          <p:cNvPr id="35845" name="Picture 5">
            <a:extLst>
              <a:ext uri="{FF2B5EF4-FFF2-40B4-BE49-F238E27FC236}">
                <a16:creationId xmlns:a16="http://schemas.microsoft.com/office/drawing/2014/main" id="{0F6DCF65-AED6-481E-A62C-C39F19C791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0413" y="4419600"/>
            <a:ext cx="757237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4454619-2B59-4DF5-A254-81CAE1EFB72F}"/>
              </a:ext>
            </a:extLst>
          </p:cNvPr>
          <p:cNvSpPr>
            <a:spLocks noGrp="1"/>
          </p:cNvSpPr>
          <p:nvPr>
            <p:ph type="title"/>
          </p:nvPr>
        </p:nvSpPr>
        <p:spPr>
          <a:xfrm>
            <a:off x="812800" y="323850"/>
            <a:ext cx="14630400" cy="1524000"/>
          </a:xfrm>
        </p:spPr>
        <p:txBody>
          <a:bodyPr/>
          <a:lstStyle/>
          <a:p>
            <a:r>
              <a:rPr lang="en-US" altLang="en-US" sz="7200"/>
              <a:t>NCIC Importing</a:t>
            </a:r>
          </a:p>
        </p:txBody>
      </p:sp>
      <p:sp>
        <p:nvSpPr>
          <p:cNvPr id="36867" name="Content Placeholder 2">
            <a:extLst>
              <a:ext uri="{FF2B5EF4-FFF2-40B4-BE49-F238E27FC236}">
                <a16:creationId xmlns:a16="http://schemas.microsoft.com/office/drawing/2014/main" id="{C0AC5888-965D-4086-9ACF-316CBD87A57E}"/>
              </a:ext>
            </a:extLst>
          </p:cNvPr>
          <p:cNvSpPr>
            <a:spLocks noGrp="1"/>
          </p:cNvSpPr>
          <p:nvPr>
            <p:ph idx="1"/>
          </p:nvPr>
        </p:nvSpPr>
        <p:spPr/>
        <p:txBody>
          <a:bodyPr/>
          <a:lstStyle/>
          <a:p>
            <a:r>
              <a:rPr lang="en-US" altLang="en-US"/>
              <a:t>This is what it looks like when there are queries to import</a:t>
            </a:r>
          </a:p>
        </p:txBody>
      </p:sp>
      <p:pic>
        <p:nvPicPr>
          <p:cNvPr id="36868" name="Picture 1">
            <a:extLst>
              <a:ext uri="{FF2B5EF4-FFF2-40B4-BE49-F238E27FC236}">
                <a16:creationId xmlns:a16="http://schemas.microsoft.com/office/drawing/2014/main" id="{33538283-DA0B-4764-9474-229A2113CE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963" y="6553200"/>
            <a:ext cx="15840075"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
            <a:extLst>
              <a:ext uri="{FF2B5EF4-FFF2-40B4-BE49-F238E27FC236}">
                <a16:creationId xmlns:a16="http://schemas.microsoft.com/office/drawing/2014/main" id="{8C759AE6-FF07-4ACB-97B0-3BAF918764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3238" y="3554413"/>
            <a:ext cx="762952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E110BC3-416F-4F1B-A5AC-4E49496FFB5A}"/>
              </a:ext>
            </a:extLst>
          </p:cNvPr>
          <p:cNvSpPr>
            <a:spLocks noGrp="1"/>
          </p:cNvSpPr>
          <p:nvPr>
            <p:ph type="title"/>
          </p:nvPr>
        </p:nvSpPr>
        <p:spPr>
          <a:xfrm>
            <a:off x="812800" y="187325"/>
            <a:ext cx="14630400" cy="1524000"/>
          </a:xfrm>
        </p:spPr>
        <p:txBody>
          <a:bodyPr/>
          <a:lstStyle/>
          <a:p>
            <a:r>
              <a:rPr lang="en-US" altLang="en-US" sz="7200"/>
              <a:t>NCIC Importing</a:t>
            </a:r>
          </a:p>
        </p:txBody>
      </p:sp>
      <p:sp>
        <p:nvSpPr>
          <p:cNvPr id="37891" name="Content Placeholder 2">
            <a:extLst>
              <a:ext uri="{FF2B5EF4-FFF2-40B4-BE49-F238E27FC236}">
                <a16:creationId xmlns:a16="http://schemas.microsoft.com/office/drawing/2014/main" id="{7EB2D211-460D-4929-B971-7FE0480212C1}"/>
              </a:ext>
            </a:extLst>
          </p:cNvPr>
          <p:cNvSpPr>
            <a:spLocks noGrp="1"/>
          </p:cNvSpPr>
          <p:nvPr>
            <p:ph idx="1"/>
          </p:nvPr>
        </p:nvSpPr>
        <p:spPr>
          <a:xfrm>
            <a:off x="660400" y="1676400"/>
            <a:ext cx="12192000" cy="3733800"/>
          </a:xfrm>
        </p:spPr>
        <p:txBody>
          <a:bodyPr/>
          <a:lstStyle/>
          <a:p>
            <a:r>
              <a:rPr lang="en-US" altLang="en-US"/>
              <a:t>On the First Name and Vehicle Year fields you can import the NCIC data</a:t>
            </a:r>
          </a:p>
        </p:txBody>
      </p:sp>
      <p:pic>
        <p:nvPicPr>
          <p:cNvPr id="37892" name="Picture 1">
            <a:extLst>
              <a:ext uri="{FF2B5EF4-FFF2-40B4-BE49-F238E27FC236}">
                <a16:creationId xmlns:a16="http://schemas.microsoft.com/office/drawing/2014/main" id="{6668F714-3BAD-4C62-9756-9A71DCEAE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400" y="2590800"/>
            <a:ext cx="627697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a:extLst>
              <a:ext uri="{FF2B5EF4-FFF2-40B4-BE49-F238E27FC236}">
                <a16:creationId xmlns:a16="http://schemas.microsoft.com/office/drawing/2014/main" id="{5CC89AFD-544A-434B-9CD1-ECA2EA90C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200" y="5562600"/>
            <a:ext cx="62293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1E1FCD1D-E5A2-4DFC-A459-1D512F4EF336}"/>
              </a:ext>
            </a:extLst>
          </p:cNvPr>
          <p:cNvSpPr>
            <a:spLocks noGrp="1"/>
          </p:cNvSpPr>
          <p:nvPr>
            <p:ph type="title"/>
          </p:nvPr>
        </p:nvSpPr>
        <p:spPr>
          <a:xfrm>
            <a:off x="812800" y="0"/>
            <a:ext cx="14630400" cy="1890713"/>
          </a:xfrm>
        </p:spPr>
        <p:txBody>
          <a:bodyPr/>
          <a:lstStyle/>
          <a:p>
            <a:r>
              <a:rPr lang="en-US" altLang="en-US" sz="7200"/>
              <a:t>Driver Exchange</a:t>
            </a:r>
          </a:p>
        </p:txBody>
      </p:sp>
      <p:sp>
        <p:nvSpPr>
          <p:cNvPr id="38915" name="Content Placeholder 2">
            <a:extLst>
              <a:ext uri="{FF2B5EF4-FFF2-40B4-BE49-F238E27FC236}">
                <a16:creationId xmlns:a16="http://schemas.microsoft.com/office/drawing/2014/main" id="{E5DC0471-E836-42E8-A4D5-6F19A60616FD}"/>
              </a:ext>
            </a:extLst>
          </p:cNvPr>
          <p:cNvSpPr>
            <a:spLocks noGrp="1"/>
          </p:cNvSpPr>
          <p:nvPr>
            <p:ph idx="1"/>
          </p:nvPr>
        </p:nvSpPr>
        <p:spPr>
          <a:xfrm>
            <a:off x="812800" y="2133600"/>
            <a:ext cx="6019800" cy="6034088"/>
          </a:xfrm>
        </p:spPr>
        <p:txBody>
          <a:bodyPr/>
          <a:lstStyle/>
          <a:p>
            <a:r>
              <a:rPr lang="en-US" altLang="en-US"/>
              <a:t>Start off all crash reports as a Driver Exchange to collect the bare minimum information so you can quickly clear the scene.</a:t>
            </a:r>
          </a:p>
          <a:p>
            <a:r>
              <a:rPr lang="en-US" altLang="en-US"/>
              <a:t>Email or print the driver’s exchange.</a:t>
            </a:r>
          </a:p>
          <a:p>
            <a:r>
              <a:rPr lang="en-US" altLang="en-US"/>
              <a:t>Then go back and change to a Short or Long Form.</a:t>
            </a:r>
          </a:p>
          <a:p>
            <a:r>
              <a:rPr lang="en-US" altLang="en-US"/>
              <a:t>When changing to a short or long form the grayed-out boxes will un-shade for the information needed for that particular form.</a:t>
            </a:r>
            <a:endParaRPr lang="en-US" altLang="en-US" b="1"/>
          </a:p>
        </p:txBody>
      </p:sp>
      <p:sp>
        <p:nvSpPr>
          <p:cNvPr id="38916" name="Slide Number Placeholder 3">
            <a:extLst>
              <a:ext uri="{FF2B5EF4-FFF2-40B4-BE49-F238E27FC236}">
                <a16:creationId xmlns:a16="http://schemas.microsoft.com/office/drawing/2014/main" id="{7CE1075C-5FC7-4730-AA42-1F5D4054053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D6A9FD6-4AFC-4DE7-BB5B-3B54AE4639E3}" type="slidenum">
              <a:rPr lang="en-US" altLang="en-US" sz="1200">
                <a:solidFill>
                  <a:srgbClr val="898989"/>
                </a:solidFill>
              </a:rPr>
              <a:pPr>
                <a:spcBef>
                  <a:spcPct val="0"/>
                </a:spcBef>
                <a:buFontTx/>
                <a:buNone/>
              </a:pPr>
              <a:t>36</a:t>
            </a:fld>
            <a:endParaRPr lang="en-US" altLang="en-US" sz="1200">
              <a:solidFill>
                <a:srgbClr val="898989"/>
              </a:solidFill>
            </a:endParaRPr>
          </a:p>
        </p:txBody>
      </p:sp>
      <p:pic>
        <p:nvPicPr>
          <p:cNvPr id="38917" name="Picture 1">
            <a:extLst>
              <a:ext uri="{FF2B5EF4-FFF2-40B4-BE49-F238E27FC236}">
                <a16:creationId xmlns:a16="http://schemas.microsoft.com/office/drawing/2014/main" id="{D48E4507-3276-4E0A-A0E8-FEF3727DE8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0" y="1676400"/>
            <a:ext cx="8031163"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3">
            <a:extLst>
              <a:ext uri="{FF2B5EF4-FFF2-40B4-BE49-F238E27FC236}">
                <a16:creationId xmlns:a16="http://schemas.microsoft.com/office/drawing/2014/main" id="{13C041F5-E9BE-4C73-89D0-66A0866340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0800" y="4467225"/>
            <a:ext cx="65293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F2933F75-3237-4128-8AED-1AC63CE0B4EA}"/>
              </a:ext>
            </a:extLst>
          </p:cNvPr>
          <p:cNvSpPr>
            <a:spLocks noGrp="1"/>
          </p:cNvSpPr>
          <p:nvPr>
            <p:ph type="title"/>
          </p:nvPr>
        </p:nvSpPr>
        <p:spPr/>
        <p:txBody>
          <a:bodyPr/>
          <a:lstStyle/>
          <a:p>
            <a:r>
              <a:rPr lang="en-US" altLang="en-US"/>
              <a:t>Emailing Driver Exchange</a:t>
            </a:r>
          </a:p>
        </p:txBody>
      </p:sp>
      <p:sp>
        <p:nvSpPr>
          <p:cNvPr id="39939" name="Content Placeholder 2">
            <a:extLst>
              <a:ext uri="{FF2B5EF4-FFF2-40B4-BE49-F238E27FC236}">
                <a16:creationId xmlns:a16="http://schemas.microsoft.com/office/drawing/2014/main" id="{008756B5-9A0F-4760-BB6E-D5A6A60EAADA}"/>
              </a:ext>
            </a:extLst>
          </p:cNvPr>
          <p:cNvSpPr>
            <a:spLocks noGrp="1"/>
          </p:cNvSpPr>
          <p:nvPr>
            <p:ph idx="1"/>
          </p:nvPr>
        </p:nvSpPr>
        <p:spPr/>
        <p:txBody>
          <a:bodyPr/>
          <a:lstStyle/>
          <a:p>
            <a:r>
              <a:rPr lang="en-US" altLang="en-US"/>
              <a:t>If email addresses are entered in person sections, when you validate the crash report the driver exchange will automatically be emailed.</a:t>
            </a:r>
          </a:p>
          <a:p>
            <a:r>
              <a:rPr lang="en-US" altLang="en-US"/>
              <a:t>You can also add additional email addresses for the report to be sent to for persons not listed on the report (ex: “it’s my mom’s car”) by pressing the email driver exchange button.</a:t>
            </a:r>
          </a:p>
          <a:p>
            <a:r>
              <a:rPr lang="en-US" altLang="en-US"/>
              <a:t>Officers will be BCC’d</a:t>
            </a:r>
          </a:p>
        </p:txBody>
      </p:sp>
      <p:sp>
        <p:nvSpPr>
          <p:cNvPr id="39940" name="Slide Number Placeholder 3">
            <a:extLst>
              <a:ext uri="{FF2B5EF4-FFF2-40B4-BE49-F238E27FC236}">
                <a16:creationId xmlns:a16="http://schemas.microsoft.com/office/drawing/2014/main" id="{83038B67-E57A-4944-BDE1-E38E1C2733F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AA8004-CCEC-4912-82A4-3C66D37BEF1F}" type="slidenum">
              <a:rPr lang="en-US" altLang="en-US">
                <a:solidFill>
                  <a:srgbClr val="898989"/>
                </a:solidFill>
                <a:latin typeface="Calibri" panose="020F0502020204030204" pitchFamily="34" charset="0"/>
              </a:rPr>
              <a:pPr/>
              <a:t>37</a:t>
            </a:fld>
            <a:endParaRPr lang="en-US" altLang="en-US">
              <a:solidFill>
                <a:srgbClr val="898989"/>
              </a:solidFill>
              <a:latin typeface="Calibri" panose="020F0502020204030204" pitchFamily="34" charset="0"/>
            </a:endParaRPr>
          </a:p>
        </p:txBody>
      </p:sp>
      <p:pic>
        <p:nvPicPr>
          <p:cNvPr id="39941" name="Picture 4">
            <a:extLst>
              <a:ext uri="{FF2B5EF4-FFF2-40B4-BE49-F238E27FC236}">
                <a16:creationId xmlns:a16="http://schemas.microsoft.com/office/drawing/2014/main" id="{85CF8BC2-A29C-42F3-A608-C54B71C6F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5786438"/>
            <a:ext cx="38195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5">
            <a:extLst>
              <a:ext uri="{FF2B5EF4-FFF2-40B4-BE49-F238E27FC236}">
                <a16:creationId xmlns:a16="http://schemas.microsoft.com/office/drawing/2014/main" id="{2168D8C5-B2F1-4D02-9FD3-F23ED72DC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75" y="5786438"/>
            <a:ext cx="66182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A5A2921C-B9D8-431A-93DB-AE0736FCA22E}"/>
              </a:ext>
            </a:extLst>
          </p:cNvPr>
          <p:cNvSpPr>
            <a:spLocks noGrp="1"/>
          </p:cNvSpPr>
          <p:nvPr>
            <p:ph type="title"/>
          </p:nvPr>
        </p:nvSpPr>
        <p:spPr>
          <a:xfrm>
            <a:off x="812800" y="339725"/>
            <a:ext cx="14630400" cy="1524000"/>
          </a:xfrm>
        </p:spPr>
        <p:txBody>
          <a:bodyPr/>
          <a:lstStyle/>
          <a:p>
            <a:r>
              <a:rPr lang="en-US" altLang="en-US" sz="7200"/>
              <a:t>Importing Roadway Information</a:t>
            </a:r>
          </a:p>
        </p:txBody>
      </p:sp>
      <p:sp>
        <p:nvSpPr>
          <p:cNvPr id="40963" name="Content Placeholder 2">
            <a:extLst>
              <a:ext uri="{FF2B5EF4-FFF2-40B4-BE49-F238E27FC236}">
                <a16:creationId xmlns:a16="http://schemas.microsoft.com/office/drawing/2014/main" id="{61B6F871-FAE4-4D8C-B2F3-4AE233A9CA54}"/>
              </a:ext>
            </a:extLst>
          </p:cNvPr>
          <p:cNvSpPr>
            <a:spLocks noGrp="1"/>
          </p:cNvSpPr>
          <p:nvPr>
            <p:ph idx="1"/>
          </p:nvPr>
        </p:nvSpPr>
        <p:spPr>
          <a:xfrm>
            <a:off x="203200" y="1981200"/>
            <a:ext cx="4908550" cy="6310313"/>
          </a:xfrm>
        </p:spPr>
        <p:txBody>
          <a:bodyPr/>
          <a:lstStyle/>
          <a:p>
            <a:r>
              <a:rPr lang="en-US" altLang="en-US"/>
              <a:t>On “At Street Address# or Crash Occurred On Street, Road, Highway you will see a LOCATE button appear below the Next, Previous, Clear button. </a:t>
            </a:r>
          </a:p>
          <a:p>
            <a:r>
              <a:rPr lang="en-US" altLang="en-US"/>
              <a:t>Click on Locate and this will launch a map</a:t>
            </a:r>
          </a:p>
        </p:txBody>
      </p:sp>
      <p:pic>
        <p:nvPicPr>
          <p:cNvPr id="40964" name="Picture 2">
            <a:extLst>
              <a:ext uri="{FF2B5EF4-FFF2-40B4-BE49-F238E27FC236}">
                <a16:creationId xmlns:a16="http://schemas.microsoft.com/office/drawing/2014/main" id="{136A2C7B-C000-4B73-8BE0-9826E6F838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750" y="1981200"/>
            <a:ext cx="10741025"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descr="A picture containing text, map&#10;&#10;Description automatically generated">
            <a:extLst>
              <a:ext uri="{FF2B5EF4-FFF2-40B4-BE49-F238E27FC236}">
                <a16:creationId xmlns:a16="http://schemas.microsoft.com/office/drawing/2014/main" id="{CFD96906-D690-497D-B51C-A5426B9086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25" y="6075363"/>
            <a:ext cx="5026025"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FB36AC05-1A82-4D84-BDA3-3E530FC85922}"/>
              </a:ext>
            </a:extLst>
          </p:cNvPr>
          <p:cNvSpPr>
            <a:spLocks noGrp="1"/>
          </p:cNvSpPr>
          <p:nvPr>
            <p:ph type="title"/>
          </p:nvPr>
        </p:nvSpPr>
        <p:spPr/>
        <p:txBody>
          <a:bodyPr/>
          <a:lstStyle/>
          <a:p>
            <a:r>
              <a:rPr lang="en-US" altLang="en-US" sz="7200"/>
              <a:t>Importing Roadway Information</a:t>
            </a:r>
          </a:p>
        </p:txBody>
      </p:sp>
      <p:sp>
        <p:nvSpPr>
          <p:cNvPr id="41987" name="Content Placeholder 2">
            <a:extLst>
              <a:ext uri="{FF2B5EF4-FFF2-40B4-BE49-F238E27FC236}">
                <a16:creationId xmlns:a16="http://schemas.microsoft.com/office/drawing/2014/main" id="{8434BC15-609E-4E08-9579-2320EA247FBB}"/>
              </a:ext>
            </a:extLst>
          </p:cNvPr>
          <p:cNvSpPr>
            <a:spLocks noGrp="1"/>
          </p:cNvSpPr>
          <p:nvPr>
            <p:ph idx="1"/>
          </p:nvPr>
        </p:nvSpPr>
        <p:spPr>
          <a:xfrm>
            <a:off x="203200" y="2433638"/>
            <a:ext cx="8154988" cy="5802312"/>
          </a:xfrm>
        </p:spPr>
        <p:txBody>
          <a:bodyPr/>
          <a:lstStyle/>
          <a:p>
            <a:r>
              <a:rPr lang="en-US" altLang="en-US"/>
              <a:t>Pan around to find the location</a:t>
            </a:r>
          </a:p>
          <a:p>
            <a:r>
              <a:rPr lang="en-US" altLang="en-US"/>
              <a:t>Use the address search to find the location by address or name of a business or landmark (123 Main St, Busch Gardens, etc)</a:t>
            </a:r>
          </a:p>
          <a:p>
            <a:r>
              <a:rPr lang="en-US" altLang="en-US"/>
              <a:t>You can use map or satellite view</a:t>
            </a:r>
          </a:p>
          <a:p>
            <a:endParaRPr lang="en-US" altLang="en-US"/>
          </a:p>
          <a:p>
            <a:endParaRPr lang="en-US" altLang="en-US"/>
          </a:p>
        </p:txBody>
      </p:sp>
      <p:pic>
        <p:nvPicPr>
          <p:cNvPr id="41988" name="Picture 4" descr="A picture containing text, map&#10;&#10;Description automatically generated">
            <a:extLst>
              <a:ext uri="{FF2B5EF4-FFF2-40B4-BE49-F238E27FC236}">
                <a16:creationId xmlns:a16="http://schemas.microsoft.com/office/drawing/2014/main" id="{F22D720F-EE6D-480A-B200-BE615F5D14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3600" y="4114800"/>
            <a:ext cx="8651875"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a:extLst>
              <a:ext uri="{FF2B5EF4-FFF2-40B4-BE49-F238E27FC236}">
                <a16:creationId xmlns:a16="http://schemas.microsoft.com/office/drawing/2014/main" id="{9CED1024-BB94-43BC-9139-57B2004A70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5256213"/>
            <a:ext cx="4978400" cy="37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7481764-9A4D-401B-83A9-F97A2506C0F5}"/>
              </a:ext>
            </a:extLst>
          </p:cNvPr>
          <p:cNvSpPr>
            <a:spLocks noGrp="1"/>
          </p:cNvSpPr>
          <p:nvPr>
            <p:ph type="title"/>
          </p:nvPr>
        </p:nvSpPr>
        <p:spPr>
          <a:xfrm>
            <a:off x="812800" y="339725"/>
            <a:ext cx="14630400" cy="1524000"/>
          </a:xfrm>
        </p:spPr>
        <p:txBody>
          <a:bodyPr/>
          <a:lstStyle/>
          <a:p>
            <a:r>
              <a:rPr lang="en-US" altLang="en-US" sz="7200"/>
              <a:t>Launching TraCS And Signing In</a:t>
            </a:r>
          </a:p>
        </p:txBody>
      </p:sp>
      <p:sp>
        <p:nvSpPr>
          <p:cNvPr id="5123" name="Content Placeholder 2">
            <a:extLst>
              <a:ext uri="{FF2B5EF4-FFF2-40B4-BE49-F238E27FC236}">
                <a16:creationId xmlns:a16="http://schemas.microsoft.com/office/drawing/2014/main" id="{9B57A9DA-C93B-4EA5-AB5E-98DD94A00D50}"/>
              </a:ext>
            </a:extLst>
          </p:cNvPr>
          <p:cNvSpPr>
            <a:spLocks noGrp="1"/>
          </p:cNvSpPr>
          <p:nvPr>
            <p:ph idx="1"/>
          </p:nvPr>
        </p:nvSpPr>
        <p:spPr>
          <a:xfrm>
            <a:off x="873125" y="2514600"/>
            <a:ext cx="6645275" cy="4503738"/>
          </a:xfrm>
        </p:spPr>
        <p:txBody>
          <a:bodyPr/>
          <a:lstStyle/>
          <a:p>
            <a:r>
              <a:rPr lang="en-US" altLang="en-US" dirty="0"/>
              <a:t>Launch </a:t>
            </a:r>
            <a:r>
              <a:rPr lang="en-US" altLang="en-US" dirty="0" err="1"/>
              <a:t>TraCS</a:t>
            </a:r>
            <a:r>
              <a:rPr lang="en-US" altLang="en-US" dirty="0"/>
              <a:t> </a:t>
            </a:r>
          </a:p>
          <a:p>
            <a:pPr lvl="1"/>
            <a:r>
              <a:rPr lang="en-US" altLang="en-US" dirty="0"/>
              <a:t>Sign in with your user ID and password</a:t>
            </a:r>
          </a:p>
          <a:p>
            <a:pPr lvl="2"/>
            <a:r>
              <a:rPr lang="en-US" altLang="en-US" dirty="0"/>
              <a:t>If you don’t know your ID &amp; password ask your system administrator</a:t>
            </a:r>
          </a:p>
          <a:p>
            <a:pPr lvl="1"/>
            <a:r>
              <a:rPr lang="en-US" altLang="en-US" dirty="0"/>
              <a:t>Some agencies use the same log in information as the Windows log in ID &amp; password (Active Directory)</a:t>
            </a:r>
          </a:p>
          <a:p>
            <a:pPr lvl="1"/>
            <a:r>
              <a:rPr lang="en-US" altLang="en-US" dirty="0"/>
              <a:t>Some agencies use department email addresses for log in information</a:t>
            </a:r>
          </a:p>
          <a:p>
            <a:pPr lvl="1"/>
            <a:r>
              <a:rPr lang="en-US" altLang="en-US" dirty="0"/>
              <a:t>As of baseline version 20, the User Name will no longer show and you will be required to type it in </a:t>
            </a:r>
            <a:r>
              <a:rPr lang="en-US" altLang="en-US" dirty="0" err="1"/>
              <a:t>everytime</a:t>
            </a:r>
            <a:r>
              <a:rPr lang="en-US" altLang="en-US" dirty="0"/>
              <a:t>.</a:t>
            </a:r>
          </a:p>
        </p:txBody>
      </p:sp>
      <p:sp>
        <p:nvSpPr>
          <p:cNvPr id="5124" name="Slide Number Placeholder 3">
            <a:extLst>
              <a:ext uri="{FF2B5EF4-FFF2-40B4-BE49-F238E27FC236}">
                <a16:creationId xmlns:a16="http://schemas.microsoft.com/office/drawing/2014/main" id="{07C7100E-35C6-48A7-8F25-8230951B0B5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33ACCA4-B5BE-4262-A7A1-A2ED1DC970A4}" type="slidenum">
              <a:rPr lang="en-US" altLang="en-US" sz="1200">
                <a:solidFill>
                  <a:srgbClr val="898989"/>
                </a:solidFill>
              </a:rPr>
              <a:pPr>
                <a:spcBef>
                  <a:spcPct val="0"/>
                </a:spcBef>
                <a:buFontTx/>
                <a:buNone/>
              </a:pPr>
              <a:t>4</a:t>
            </a:fld>
            <a:endParaRPr lang="en-US" altLang="en-US" sz="1200">
              <a:solidFill>
                <a:srgbClr val="898989"/>
              </a:solidFill>
            </a:endParaRPr>
          </a:p>
        </p:txBody>
      </p:sp>
      <p:pic>
        <p:nvPicPr>
          <p:cNvPr id="5125" name="Picture 1">
            <a:extLst>
              <a:ext uri="{FF2B5EF4-FFF2-40B4-BE49-F238E27FC236}">
                <a16:creationId xmlns:a16="http://schemas.microsoft.com/office/drawing/2014/main" id="{516914D0-21FD-41BD-8183-AD0579D26E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15625" y="2133600"/>
            <a:ext cx="198437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
            <a:extLst>
              <a:ext uri="{FF2B5EF4-FFF2-40B4-BE49-F238E27FC236}">
                <a16:creationId xmlns:a16="http://schemas.microsoft.com/office/drawing/2014/main" id="{DC88986A-8F29-4B51-B6B9-671A59873D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32838" y="4419600"/>
            <a:ext cx="5795962"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732CE61E-FF35-4476-9662-B8647C26E743}"/>
              </a:ext>
            </a:extLst>
          </p:cNvPr>
          <p:cNvSpPr>
            <a:spLocks noGrp="1"/>
          </p:cNvSpPr>
          <p:nvPr>
            <p:ph type="title"/>
          </p:nvPr>
        </p:nvSpPr>
        <p:spPr/>
        <p:txBody>
          <a:bodyPr/>
          <a:lstStyle/>
          <a:p>
            <a:r>
              <a:rPr lang="en-US" altLang="en-US" sz="7200"/>
              <a:t>Importing Roadway Information</a:t>
            </a:r>
          </a:p>
        </p:txBody>
      </p:sp>
      <p:sp>
        <p:nvSpPr>
          <p:cNvPr id="43011" name="Content Placeholder 2">
            <a:extLst>
              <a:ext uri="{FF2B5EF4-FFF2-40B4-BE49-F238E27FC236}">
                <a16:creationId xmlns:a16="http://schemas.microsoft.com/office/drawing/2014/main" id="{69F6F32C-BF81-47E9-AB1C-51F1F9A11A4F}"/>
              </a:ext>
            </a:extLst>
          </p:cNvPr>
          <p:cNvSpPr>
            <a:spLocks noGrp="1"/>
          </p:cNvSpPr>
          <p:nvPr>
            <p:ph idx="1"/>
          </p:nvPr>
        </p:nvSpPr>
        <p:spPr>
          <a:xfrm>
            <a:off x="1117600" y="2433638"/>
            <a:ext cx="5830888" cy="5802312"/>
          </a:xfrm>
        </p:spPr>
        <p:txBody>
          <a:bodyPr/>
          <a:lstStyle/>
          <a:p>
            <a:r>
              <a:rPr lang="en-US" altLang="en-US"/>
              <a:t>Select the type of location (intersection, road segment, ramp, or off roadway)</a:t>
            </a:r>
          </a:p>
          <a:p>
            <a:r>
              <a:rPr lang="en-US" altLang="en-US"/>
              <a:t>Click on the map to select a location</a:t>
            </a:r>
          </a:p>
          <a:p>
            <a:r>
              <a:rPr lang="en-US" altLang="en-US"/>
              <a:t>Click on Accept and Finish and Yes to return to the form</a:t>
            </a:r>
          </a:p>
        </p:txBody>
      </p:sp>
      <p:pic>
        <p:nvPicPr>
          <p:cNvPr id="43012" name="Picture 6" descr="A circuit board&#10;&#10;Description automatically generated">
            <a:extLst>
              <a:ext uri="{FF2B5EF4-FFF2-40B4-BE49-F238E27FC236}">
                <a16:creationId xmlns:a16="http://schemas.microsoft.com/office/drawing/2014/main" id="{EDFBF90E-F8A1-4C70-86F8-180F608601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4175" y="2192338"/>
            <a:ext cx="787082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7" descr="A screenshot of a computer&#10;&#10;Description automatically generated">
            <a:extLst>
              <a:ext uri="{FF2B5EF4-FFF2-40B4-BE49-F238E27FC236}">
                <a16:creationId xmlns:a16="http://schemas.microsoft.com/office/drawing/2014/main" id="{70FEF507-EE90-4F3F-BD7B-379C99E14C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93113" y="6675438"/>
            <a:ext cx="4551362"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7A8CD291-25C1-44E8-869C-4D5C936EB985}"/>
              </a:ext>
            </a:extLst>
          </p:cNvPr>
          <p:cNvSpPr>
            <a:spLocks noGrp="1"/>
          </p:cNvSpPr>
          <p:nvPr>
            <p:ph type="title"/>
          </p:nvPr>
        </p:nvSpPr>
        <p:spPr>
          <a:xfrm>
            <a:off x="812800" y="206375"/>
            <a:ext cx="14630400" cy="1524000"/>
          </a:xfrm>
        </p:spPr>
        <p:txBody>
          <a:bodyPr/>
          <a:lstStyle/>
          <a:p>
            <a:r>
              <a:rPr lang="en-US" altLang="en-US" sz="7200"/>
              <a:t>Importing Roadway Information</a:t>
            </a:r>
          </a:p>
        </p:txBody>
      </p:sp>
      <p:sp>
        <p:nvSpPr>
          <p:cNvPr id="44035" name="Content Placeholder 2">
            <a:extLst>
              <a:ext uri="{FF2B5EF4-FFF2-40B4-BE49-F238E27FC236}">
                <a16:creationId xmlns:a16="http://schemas.microsoft.com/office/drawing/2014/main" id="{B0C48962-F1C4-45B9-AD9D-3965C1202759}"/>
              </a:ext>
            </a:extLst>
          </p:cNvPr>
          <p:cNvSpPr>
            <a:spLocks noGrp="1"/>
          </p:cNvSpPr>
          <p:nvPr>
            <p:ph idx="1"/>
          </p:nvPr>
        </p:nvSpPr>
        <p:spPr>
          <a:xfrm>
            <a:off x="812800" y="2971800"/>
            <a:ext cx="14630400" cy="5195888"/>
          </a:xfrm>
        </p:spPr>
        <p:txBody>
          <a:bodyPr/>
          <a:lstStyle/>
          <a:p>
            <a:r>
              <a:rPr lang="en-US" altLang="en-US"/>
              <a:t>The information will feed back onto the form; including the latitude and longitude</a:t>
            </a:r>
          </a:p>
        </p:txBody>
      </p:sp>
      <p:pic>
        <p:nvPicPr>
          <p:cNvPr id="44036" name="Picture 1">
            <a:extLst>
              <a:ext uri="{FF2B5EF4-FFF2-40B4-BE49-F238E27FC236}">
                <a16:creationId xmlns:a16="http://schemas.microsoft.com/office/drawing/2014/main" id="{13702D0D-A74E-4EEE-9773-D1FB2C0323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75" y="5178425"/>
            <a:ext cx="126682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696F0445-8AD7-4473-BB62-994FBBC3EA8A}"/>
              </a:ext>
            </a:extLst>
          </p:cNvPr>
          <p:cNvSpPr>
            <a:spLocks noGrp="1"/>
          </p:cNvSpPr>
          <p:nvPr>
            <p:ph type="title"/>
          </p:nvPr>
        </p:nvSpPr>
        <p:spPr>
          <a:xfrm>
            <a:off x="469900" y="339725"/>
            <a:ext cx="15316200" cy="1524000"/>
          </a:xfrm>
        </p:spPr>
        <p:txBody>
          <a:bodyPr/>
          <a:lstStyle/>
          <a:p>
            <a:r>
              <a:rPr lang="en-US" altLang="en-US" sz="7200"/>
              <a:t>Manually Entering Roadway Information</a:t>
            </a:r>
          </a:p>
        </p:txBody>
      </p:sp>
      <p:sp>
        <p:nvSpPr>
          <p:cNvPr id="3" name="Content Placeholder 2">
            <a:extLst>
              <a:ext uri="{FF2B5EF4-FFF2-40B4-BE49-F238E27FC236}">
                <a16:creationId xmlns:a16="http://schemas.microsoft.com/office/drawing/2014/main" id="{406E1EE6-7646-44EF-882B-F07ECDBF40C7}"/>
              </a:ext>
            </a:extLst>
          </p:cNvPr>
          <p:cNvSpPr>
            <a:spLocks noGrp="1"/>
          </p:cNvSpPr>
          <p:nvPr>
            <p:ph idx="1"/>
          </p:nvPr>
        </p:nvSpPr>
        <p:spPr>
          <a:xfrm>
            <a:off x="469900" y="2133600"/>
            <a:ext cx="14973300" cy="6034088"/>
          </a:xfrm>
        </p:spPr>
        <p:txBody>
          <a:bodyPr/>
          <a:lstStyle/>
          <a:p>
            <a:pPr>
              <a:defRPr/>
            </a:pPr>
            <a:r>
              <a:rPr lang="en-US" dirty="0"/>
              <a:t>If you cannot use the location tool for some reason, the street and intersecting street fields contain list of streets in your county</a:t>
            </a:r>
          </a:p>
          <a:p>
            <a:pPr>
              <a:defRPr/>
            </a:pPr>
            <a:r>
              <a:rPr lang="en-US" dirty="0"/>
              <a:t>You can press Other to free type roadway information; however, you should avoid this when possible</a:t>
            </a:r>
          </a:p>
          <a:p>
            <a:pPr marL="0" indent="0">
              <a:buFont typeface="Arial" panose="020B0604020202020204" pitchFamily="34" charset="0"/>
              <a:buNone/>
              <a:defRPr/>
            </a:pPr>
            <a:endParaRPr lang="en-US" dirty="0"/>
          </a:p>
        </p:txBody>
      </p:sp>
      <p:pic>
        <p:nvPicPr>
          <p:cNvPr id="45060" name="Picture 4" descr="A screenshot of a social media post&#10;&#10;Description automatically generated">
            <a:extLst>
              <a:ext uri="{FF2B5EF4-FFF2-40B4-BE49-F238E27FC236}">
                <a16:creationId xmlns:a16="http://schemas.microsoft.com/office/drawing/2014/main" id="{EB35B6FF-02D8-4F21-AAC7-6AA7961F3E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4625" y="4191000"/>
            <a:ext cx="8286750"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36FF4E63-6DDF-4C4E-BC32-11C96389EAF5}"/>
              </a:ext>
            </a:extLst>
          </p:cNvPr>
          <p:cNvSpPr>
            <a:spLocks noGrp="1"/>
          </p:cNvSpPr>
          <p:nvPr>
            <p:ph type="title"/>
          </p:nvPr>
        </p:nvSpPr>
        <p:spPr>
          <a:xfrm>
            <a:off x="812800" y="201613"/>
            <a:ext cx="14630400" cy="1662112"/>
          </a:xfrm>
        </p:spPr>
        <p:txBody>
          <a:bodyPr/>
          <a:lstStyle/>
          <a:p>
            <a:r>
              <a:rPr lang="en-US" altLang="en-US" sz="7200"/>
              <a:t>Driver Exchange – Add UTC</a:t>
            </a:r>
          </a:p>
        </p:txBody>
      </p:sp>
      <p:sp>
        <p:nvSpPr>
          <p:cNvPr id="46083" name="Content Placeholder 2">
            <a:extLst>
              <a:ext uri="{FF2B5EF4-FFF2-40B4-BE49-F238E27FC236}">
                <a16:creationId xmlns:a16="http://schemas.microsoft.com/office/drawing/2014/main" id="{BA8AA979-24C2-477F-87B9-CB50CE4B34AF}"/>
              </a:ext>
            </a:extLst>
          </p:cNvPr>
          <p:cNvSpPr>
            <a:spLocks noGrp="1"/>
          </p:cNvSpPr>
          <p:nvPr>
            <p:ph idx="1"/>
          </p:nvPr>
        </p:nvSpPr>
        <p:spPr>
          <a:xfrm>
            <a:off x="812800" y="1890713"/>
            <a:ext cx="14630400" cy="6276975"/>
          </a:xfrm>
        </p:spPr>
        <p:txBody>
          <a:bodyPr/>
          <a:lstStyle/>
          <a:p>
            <a:r>
              <a:rPr lang="en-US" altLang="en-US" sz="2800"/>
              <a:t>Upon entering a violator on a driver exchange, the system will ask if you want to generate a UTC</a:t>
            </a:r>
          </a:p>
          <a:p>
            <a:r>
              <a:rPr lang="en-US" altLang="en-US" sz="2800"/>
              <a:t>If you say yes, the entire UTC will be created, and the ticket number will be placed on the crash form</a:t>
            </a:r>
          </a:p>
          <a:p>
            <a:pPr lvl="1"/>
            <a:r>
              <a:rPr lang="en-US" altLang="en-US"/>
              <a:t>Note: This feature only works after you’ve completed your first Citation in TraCS; until then you will not receive this prompt</a:t>
            </a:r>
          </a:p>
        </p:txBody>
      </p:sp>
      <p:sp>
        <p:nvSpPr>
          <p:cNvPr id="46084" name="Slide Number Placeholder 3">
            <a:extLst>
              <a:ext uri="{FF2B5EF4-FFF2-40B4-BE49-F238E27FC236}">
                <a16:creationId xmlns:a16="http://schemas.microsoft.com/office/drawing/2014/main" id="{BE1E445C-45F8-4A25-BB27-868EF37ECF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43C48E0-E423-4497-929E-05819FC6A8BB}" type="slidenum">
              <a:rPr lang="en-US" altLang="en-US" sz="1200">
                <a:solidFill>
                  <a:srgbClr val="898989"/>
                </a:solidFill>
              </a:rPr>
              <a:pPr>
                <a:spcBef>
                  <a:spcPct val="0"/>
                </a:spcBef>
                <a:buFontTx/>
                <a:buNone/>
              </a:pPr>
              <a:t>43</a:t>
            </a:fld>
            <a:endParaRPr lang="en-US" altLang="en-US" sz="1200">
              <a:solidFill>
                <a:srgbClr val="898989"/>
              </a:solidFill>
            </a:endParaRPr>
          </a:p>
        </p:txBody>
      </p:sp>
      <p:pic>
        <p:nvPicPr>
          <p:cNvPr id="46085" name="Picture 1">
            <a:extLst>
              <a:ext uri="{FF2B5EF4-FFF2-40B4-BE49-F238E27FC236}">
                <a16:creationId xmlns:a16="http://schemas.microsoft.com/office/drawing/2014/main" id="{DAC95F1D-3C0E-4410-BBB7-511D72D654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63" y="4267200"/>
            <a:ext cx="7570787"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2">
            <a:extLst>
              <a:ext uri="{FF2B5EF4-FFF2-40B4-BE49-F238E27FC236}">
                <a16:creationId xmlns:a16="http://schemas.microsoft.com/office/drawing/2014/main" id="{C60C3ACF-CC98-4AAA-9A8F-D65A1DE2C7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86688" y="5638800"/>
            <a:ext cx="8037512"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403F37D5-B9F7-4AF1-887E-35D3F95608B6}"/>
              </a:ext>
            </a:extLst>
          </p:cNvPr>
          <p:cNvSpPr>
            <a:spLocks noGrp="1"/>
          </p:cNvSpPr>
          <p:nvPr>
            <p:ph type="title"/>
          </p:nvPr>
        </p:nvSpPr>
        <p:spPr/>
        <p:txBody>
          <a:bodyPr/>
          <a:lstStyle/>
          <a:p>
            <a:r>
              <a:rPr lang="en-US" altLang="en-US" sz="7200"/>
              <a:t>Driver Exchange – Add Tow Sheet</a:t>
            </a:r>
          </a:p>
        </p:txBody>
      </p:sp>
      <p:sp>
        <p:nvSpPr>
          <p:cNvPr id="47107" name="Content Placeholder 2">
            <a:extLst>
              <a:ext uri="{FF2B5EF4-FFF2-40B4-BE49-F238E27FC236}">
                <a16:creationId xmlns:a16="http://schemas.microsoft.com/office/drawing/2014/main" id="{30B81861-EF10-4766-A41D-907AD5B67287}"/>
              </a:ext>
            </a:extLst>
          </p:cNvPr>
          <p:cNvSpPr>
            <a:spLocks noGrp="1"/>
          </p:cNvSpPr>
          <p:nvPr>
            <p:ph idx="1"/>
          </p:nvPr>
        </p:nvSpPr>
        <p:spPr/>
        <p:txBody>
          <a:bodyPr/>
          <a:lstStyle/>
          <a:p>
            <a:r>
              <a:rPr lang="en-US" altLang="en-US" dirty="0"/>
              <a:t>To add a tow sheet, press the Copy to Another Form button and pick Tow</a:t>
            </a:r>
          </a:p>
          <a:p>
            <a:r>
              <a:rPr lang="en-US" altLang="en-US" dirty="0"/>
              <a:t>If more than one vehicle exists, you will be asked which vehicle requires a tow sheet</a:t>
            </a:r>
          </a:p>
          <a:p>
            <a:pPr lvl="1"/>
            <a:r>
              <a:rPr lang="en-US" altLang="en-US" dirty="0"/>
              <a:t>Note: You’ll notice you can generate several other forms from a crash as well by pushing this button</a:t>
            </a:r>
          </a:p>
        </p:txBody>
      </p:sp>
      <p:sp>
        <p:nvSpPr>
          <p:cNvPr id="47108" name="Slide Number Placeholder 3">
            <a:extLst>
              <a:ext uri="{FF2B5EF4-FFF2-40B4-BE49-F238E27FC236}">
                <a16:creationId xmlns:a16="http://schemas.microsoft.com/office/drawing/2014/main" id="{B99FF95A-743B-49CA-BC03-5E55A6DFD1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18BA6F5-5ADC-4757-A432-CEB0EA7A1F5A}" type="slidenum">
              <a:rPr lang="en-US" altLang="en-US" sz="1200">
                <a:solidFill>
                  <a:srgbClr val="898989"/>
                </a:solidFill>
              </a:rPr>
              <a:pPr>
                <a:spcBef>
                  <a:spcPct val="0"/>
                </a:spcBef>
                <a:buFontTx/>
                <a:buNone/>
              </a:pPr>
              <a:t>44</a:t>
            </a:fld>
            <a:endParaRPr lang="en-US" altLang="en-US" sz="1200">
              <a:solidFill>
                <a:srgbClr val="898989"/>
              </a:solidFill>
            </a:endParaRPr>
          </a:p>
        </p:txBody>
      </p:sp>
      <p:pic>
        <p:nvPicPr>
          <p:cNvPr id="47109" name="Picture 2">
            <a:extLst>
              <a:ext uri="{FF2B5EF4-FFF2-40B4-BE49-F238E27FC236}">
                <a16:creationId xmlns:a16="http://schemas.microsoft.com/office/drawing/2014/main" id="{E8579189-2E72-44CB-B12A-EF753FC853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22600" y="3846513"/>
            <a:ext cx="6634163"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3">
            <a:extLst>
              <a:ext uri="{FF2B5EF4-FFF2-40B4-BE49-F238E27FC236}">
                <a16:creationId xmlns:a16="http://schemas.microsoft.com/office/drawing/2014/main" id="{22C03A16-6751-4770-B00D-1085F03E38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15513" y="4697413"/>
            <a:ext cx="5627687"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BDF0C435-0CF3-4D08-BB09-E007A19F9ECA}"/>
              </a:ext>
            </a:extLst>
          </p:cNvPr>
          <p:cNvSpPr>
            <a:spLocks noGrp="1"/>
          </p:cNvSpPr>
          <p:nvPr>
            <p:ph type="title"/>
          </p:nvPr>
        </p:nvSpPr>
        <p:spPr/>
        <p:txBody>
          <a:bodyPr/>
          <a:lstStyle/>
          <a:p>
            <a:pPr eaLnBrk="1" hangingPunct="1"/>
            <a:r>
              <a:rPr lang="en-US" altLang="en-US" sz="7200"/>
              <a:t>Finding Florida State Statutes</a:t>
            </a:r>
          </a:p>
        </p:txBody>
      </p:sp>
      <p:sp>
        <p:nvSpPr>
          <p:cNvPr id="48131" name="Content Placeholder 2">
            <a:extLst>
              <a:ext uri="{FF2B5EF4-FFF2-40B4-BE49-F238E27FC236}">
                <a16:creationId xmlns:a16="http://schemas.microsoft.com/office/drawing/2014/main" id="{B78D9277-2479-473B-B51C-94D6FBDCAF05}"/>
              </a:ext>
            </a:extLst>
          </p:cNvPr>
          <p:cNvSpPr>
            <a:spLocks noGrp="1"/>
          </p:cNvSpPr>
          <p:nvPr>
            <p:ph sz="half" idx="1"/>
          </p:nvPr>
        </p:nvSpPr>
        <p:spPr>
          <a:xfrm>
            <a:off x="355600" y="1970088"/>
            <a:ext cx="3657600" cy="6197600"/>
          </a:xfrm>
        </p:spPr>
        <p:txBody>
          <a:bodyPr/>
          <a:lstStyle/>
          <a:p>
            <a:pPr eaLnBrk="1" hangingPunct="1"/>
            <a:r>
              <a:rPr lang="en-US" altLang="en-US" dirty="0"/>
              <a:t>If you need to search Appendix C through </a:t>
            </a:r>
            <a:r>
              <a:rPr lang="en-US" altLang="en-US" dirty="0" err="1"/>
              <a:t>TraCS</a:t>
            </a:r>
            <a:r>
              <a:rPr lang="en-US" altLang="en-US" dirty="0"/>
              <a:t>, press the Search button</a:t>
            </a:r>
          </a:p>
          <a:p>
            <a:pPr lvl="1" eaLnBrk="1" hangingPunct="1"/>
            <a:r>
              <a:rPr lang="en-US" altLang="en-US" dirty="0"/>
              <a:t>State statutes can be located by partial number or key word</a:t>
            </a:r>
          </a:p>
          <a:p>
            <a:pPr lvl="1" eaLnBrk="1" hangingPunct="1"/>
            <a:r>
              <a:rPr lang="en-US" altLang="en-US" dirty="0"/>
              <a:t>Check favorites to save favorites to the top of the list</a:t>
            </a:r>
          </a:p>
        </p:txBody>
      </p:sp>
      <p:sp>
        <p:nvSpPr>
          <p:cNvPr id="48132" name="Slide Number Placeholder 3">
            <a:extLst>
              <a:ext uri="{FF2B5EF4-FFF2-40B4-BE49-F238E27FC236}">
                <a16:creationId xmlns:a16="http://schemas.microsoft.com/office/drawing/2014/main" id="{D4053142-3F52-4BEF-915A-041DEDDEAA9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2BA5477-4AD0-4973-964B-BF798380F792}" type="slidenum">
              <a:rPr lang="en-US" altLang="en-US" sz="1200">
                <a:solidFill>
                  <a:srgbClr val="898989"/>
                </a:solidFill>
              </a:rPr>
              <a:pPr>
                <a:spcBef>
                  <a:spcPct val="0"/>
                </a:spcBef>
                <a:buFontTx/>
                <a:buNone/>
              </a:pPr>
              <a:t>45</a:t>
            </a:fld>
            <a:endParaRPr lang="en-US" altLang="en-US" sz="1200">
              <a:solidFill>
                <a:srgbClr val="898989"/>
              </a:solidFill>
            </a:endParaRPr>
          </a:p>
        </p:txBody>
      </p:sp>
      <p:sp>
        <p:nvSpPr>
          <p:cNvPr id="48133" name="TextBox 1">
            <a:extLst>
              <a:ext uri="{FF2B5EF4-FFF2-40B4-BE49-F238E27FC236}">
                <a16:creationId xmlns:a16="http://schemas.microsoft.com/office/drawing/2014/main" id="{84C02277-168F-456A-AA72-7D7F9720054C}"/>
              </a:ext>
            </a:extLst>
          </p:cNvPr>
          <p:cNvSpPr txBox="1">
            <a:spLocks noChangeArrowheads="1"/>
          </p:cNvSpPr>
          <p:nvPr/>
        </p:nvSpPr>
        <p:spPr bwMode="auto">
          <a:xfrm>
            <a:off x="7747000" y="5486400"/>
            <a:ext cx="4648200" cy="533400"/>
          </a:xfrm>
          <a:prstGeom prst="rect">
            <a:avLst/>
          </a:prstGeom>
          <a:solidFill>
            <a:srgbClr val="FFFF00">
              <a:alpha val="1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3" name="Right Arrow 2">
            <a:extLst>
              <a:ext uri="{FF2B5EF4-FFF2-40B4-BE49-F238E27FC236}">
                <a16:creationId xmlns:a16="http://schemas.microsoft.com/office/drawing/2014/main" id="{480AD884-1AAE-438C-92A6-68E680707F60}"/>
              </a:ext>
            </a:extLst>
          </p:cNvPr>
          <p:cNvSpPr/>
          <p:nvPr/>
        </p:nvSpPr>
        <p:spPr>
          <a:xfrm>
            <a:off x="6480175" y="5410200"/>
            <a:ext cx="1371600" cy="685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8135" name="Picture 7" descr="A screenshot of a cell phone&#10;&#10;Description automatically generated">
            <a:extLst>
              <a:ext uri="{FF2B5EF4-FFF2-40B4-BE49-F238E27FC236}">
                <a16:creationId xmlns:a16="http://schemas.microsoft.com/office/drawing/2014/main" id="{9E24EB77-5F54-4BEF-9311-B54C88D425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1775" y="1970088"/>
            <a:ext cx="8964613"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8DE5E169-5709-4187-95B8-2C11F403C38D}"/>
              </a:ext>
            </a:extLst>
          </p:cNvPr>
          <p:cNvSpPr>
            <a:spLocks noGrp="1"/>
          </p:cNvSpPr>
          <p:nvPr>
            <p:ph type="title"/>
          </p:nvPr>
        </p:nvSpPr>
        <p:spPr/>
        <p:txBody>
          <a:bodyPr/>
          <a:lstStyle/>
          <a:p>
            <a:r>
              <a:rPr lang="en-US" altLang="en-US"/>
              <a:t>Finding Florida State Statutes</a:t>
            </a:r>
          </a:p>
        </p:txBody>
      </p:sp>
      <p:sp>
        <p:nvSpPr>
          <p:cNvPr id="50179" name="Content Placeholder 2">
            <a:extLst>
              <a:ext uri="{FF2B5EF4-FFF2-40B4-BE49-F238E27FC236}">
                <a16:creationId xmlns:a16="http://schemas.microsoft.com/office/drawing/2014/main" id="{6FFF45A0-0104-4ABA-BAD1-A94CD9137707}"/>
              </a:ext>
            </a:extLst>
          </p:cNvPr>
          <p:cNvSpPr>
            <a:spLocks noGrp="1"/>
          </p:cNvSpPr>
          <p:nvPr>
            <p:ph idx="1"/>
          </p:nvPr>
        </p:nvSpPr>
        <p:spPr/>
        <p:txBody>
          <a:bodyPr/>
          <a:lstStyle/>
          <a:p>
            <a:r>
              <a:rPr lang="en-US" altLang="en-US"/>
              <a:t>Under the Help tab you can press the Appendix C button to launch the FLHSMV website which hosts a PDF version</a:t>
            </a:r>
          </a:p>
          <a:p>
            <a:pPr lvl="1"/>
            <a:r>
              <a:rPr lang="en-US" altLang="en-US"/>
              <a:t>You can save this PDF locally</a:t>
            </a:r>
          </a:p>
          <a:p>
            <a:pPr lvl="1"/>
            <a:r>
              <a:rPr lang="en-US" altLang="en-US"/>
              <a:t>You can use Control + F to “find” key words or statute numbers</a:t>
            </a:r>
          </a:p>
          <a:p>
            <a:pPr eaLnBrk="1" hangingPunct="1"/>
            <a:r>
              <a:rPr lang="en-US" altLang="en-US"/>
              <a:t>You can also launch this manual from the FSS field by pressing the more link</a:t>
            </a:r>
          </a:p>
        </p:txBody>
      </p:sp>
      <p:sp>
        <p:nvSpPr>
          <p:cNvPr id="50180" name="Slide Number Placeholder 3">
            <a:extLst>
              <a:ext uri="{FF2B5EF4-FFF2-40B4-BE49-F238E27FC236}">
                <a16:creationId xmlns:a16="http://schemas.microsoft.com/office/drawing/2014/main" id="{6F95AB42-6AC7-4F94-9E28-25EB5899CB0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59B3DD-AFB5-47C5-B88F-92D50FA461CA}" type="slidenum">
              <a:rPr lang="en-US" altLang="en-US">
                <a:solidFill>
                  <a:srgbClr val="898989"/>
                </a:solidFill>
                <a:latin typeface="Calibri" panose="020F0502020204030204" pitchFamily="34" charset="0"/>
              </a:rPr>
              <a:pPr/>
              <a:t>46</a:t>
            </a:fld>
            <a:endParaRPr lang="en-US" altLang="en-US">
              <a:solidFill>
                <a:srgbClr val="898989"/>
              </a:solidFill>
              <a:latin typeface="Calibri" panose="020F0502020204030204" pitchFamily="34" charset="0"/>
            </a:endParaRPr>
          </a:p>
        </p:txBody>
      </p:sp>
      <p:pic>
        <p:nvPicPr>
          <p:cNvPr id="50181" name="Picture 4">
            <a:extLst>
              <a:ext uri="{FF2B5EF4-FFF2-40B4-BE49-F238E27FC236}">
                <a16:creationId xmlns:a16="http://schemas.microsoft.com/office/drawing/2014/main" id="{56530C55-745A-4E95-A32A-929430F25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0" y="5087938"/>
            <a:ext cx="7580313"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4D0F485E-9728-4431-AB6A-1807575C1F66}"/>
              </a:ext>
            </a:extLst>
          </p:cNvPr>
          <p:cNvSpPr>
            <a:spLocks noGrp="1"/>
          </p:cNvSpPr>
          <p:nvPr>
            <p:ph type="ctrTitle"/>
          </p:nvPr>
        </p:nvSpPr>
        <p:spPr>
          <a:xfrm>
            <a:off x="1219200" y="3592513"/>
            <a:ext cx="13817600" cy="1958975"/>
          </a:xfrm>
        </p:spPr>
        <p:txBody>
          <a:bodyPr/>
          <a:lstStyle/>
          <a:p>
            <a:r>
              <a:rPr lang="en-US" altLang="en-US" sz="8000"/>
              <a:t>Diagram</a:t>
            </a:r>
          </a:p>
        </p:txBody>
      </p:sp>
      <p:sp>
        <p:nvSpPr>
          <p:cNvPr id="3" name="Subtitle 2">
            <a:extLst>
              <a:ext uri="{FF2B5EF4-FFF2-40B4-BE49-F238E27FC236}">
                <a16:creationId xmlns:a16="http://schemas.microsoft.com/office/drawing/2014/main" id="{46EAA9EF-184A-4506-9670-146C291035E9}"/>
              </a:ext>
            </a:extLst>
          </p:cNvPr>
          <p:cNvSpPr>
            <a:spLocks noGrp="1"/>
          </p:cNvSpPr>
          <p:nvPr>
            <p:ph type="subTitle" idx="1"/>
          </p:nvPr>
        </p:nvSpPr>
        <p:spPr/>
        <p:txBody>
          <a:bodyPr/>
          <a:lstStyle/>
          <a:p>
            <a:pPr>
              <a:defRPr/>
            </a:pP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65DA5F5E-1D38-4793-A67E-FDD5FE2E357E}"/>
              </a:ext>
            </a:extLst>
          </p:cNvPr>
          <p:cNvSpPr>
            <a:spLocks noGrp="1"/>
          </p:cNvSpPr>
          <p:nvPr>
            <p:ph type="title"/>
          </p:nvPr>
        </p:nvSpPr>
        <p:spPr>
          <a:xfrm>
            <a:off x="812800" y="311150"/>
            <a:ext cx="14630400" cy="1524000"/>
          </a:xfrm>
        </p:spPr>
        <p:txBody>
          <a:bodyPr/>
          <a:lstStyle/>
          <a:p>
            <a:pPr eaLnBrk="1" hangingPunct="1"/>
            <a:r>
              <a:rPr lang="en-US" altLang="en-US" sz="7200"/>
              <a:t>Diagram Tools</a:t>
            </a:r>
          </a:p>
        </p:txBody>
      </p:sp>
      <p:sp>
        <p:nvSpPr>
          <p:cNvPr id="52227" name="Content Placeholder 2">
            <a:extLst>
              <a:ext uri="{FF2B5EF4-FFF2-40B4-BE49-F238E27FC236}">
                <a16:creationId xmlns:a16="http://schemas.microsoft.com/office/drawing/2014/main" id="{66E198A5-3E6E-4604-A9D0-7BF03CF3B551}"/>
              </a:ext>
            </a:extLst>
          </p:cNvPr>
          <p:cNvSpPr>
            <a:spLocks noGrp="1"/>
          </p:cNvSpPr>
          <p:nvPr>
            <p:ph idx="1"/>
          </p:nvPr>
        </p:nvSpPr>
        <p:spPr>
          <a:xfrm>
            <a:off x="812800" y="3124200"/>
            <a:ext cx="14630400" cy="5043488"/>
          </a:xfrm>
        </p:spPr>
        <p:txBody>
          <a:bodyPr/>
          <a:lstStyle/>
          <a:p>
            <a:pPr eaLnBrk="1" hangingPunct="1"/>
            <a:r>
              <a:rPr lang="en-US" altLang="en-US"/>
              <a:t>There are many options for electronic diagramming</a:t>
            </a:r>
          </a:p>
          <a:p>
            <a:pPr lvl="1" eaLnBrk="1" hangingPunct="1"/>
            <a:r>
              <a:rPr lang="en-US" altLang="en-US"/>
              <a:t>TraCS built in diagram tool (free)</a:t>
            </a:r>
          </a:p>
          <a:p>
            <a:pPr lvl="1" eaLnBrk="1" hangingPunct="1"/>
            <a:r>
              <a:rPr lang="en-US" altLang="en-US"/>
              <a:t>Easy Street Draw</a:t>
            </a:r>
          </a:p>
          <a:p>
            <a:pPr lvl="1" eaLnBrk="1" hangingPunct="1"/>
            <a:r>
              <a:rPr lang="en-US" altLang="en-US"/>
              <a:t>Crash Zone/Quick Scene</a:t>
            </a:r>
          </a:p>
          <a:p>
            <a:pPr lvl="1" eaLnBrk="1" hangingPunct="1"/>
            <a:r>
              <a:rPr lang="en-US" altLang="en-US"/>
              <a:t>Visio</a:t>
            </a:r>
          </a:p>
          <a:p>
            <a:pPr lvl="1" eaLnBrk="1" hangingPunct="1"/>
            <a:r>
              <a:rPr lang="en-US" altLang="en-US"/>
              <a:t>Import a scanned image that you hand draw</a:t>
            </a:r>
          </a:p>
        </p:txBody>
      </p:sp>
      <p:sp>
        <p:nvSpPr>
          <p:cNvPr id="52228" name="Slide Number Placeholder 2">
            <a:extLst>
              <a:ext uri="{FF2B5EF4-FFF2-40B4-BE49-F238E27FC236}">
                <a16:creationId xmlns:a16="http://schemas.microsoft.com/office/drawing/2014/main" id="{46F2BDE6-4625-402C-B195-987E0A0A61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406C9C4-C84E-4518-B0B5-E79C321B23F8}" type="slidenum">
              <a:rPr lang="en-US" altLang="en-US" sz="1200">
                <a:solidFill>
                  <a:srgbClr val="898989"/>
                </a:solidFill>
              </a:rPr>
              <a:pPr>
                <a:spcBef>
                  <a:spcPct val="0"/>
                </a:spcBef>
                <a:buFontTx/>
                <a:buNone/>
              </a:pPr>
              <a:t>48</a:t>
            </a:fld>
            <a:endParaRPr lang="en-US" altLang="en-US" sz="1200">
              <a:solidFill>
                <a:srgbClr val="898989"/>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20BDBF2A-6FAC-499E-BA5D-B700C0CEAF57}"/>
              </a:ext>
            </a:extLst>
          </p:cNvPr>
          <p:cNvSpPr>
            <a:spLocks noGrp="1"/>
          </p:cNvSpPr>
          <p:nvPr>
            <p:ph type="title"/>
          </p:nvPr>
        </p:nvSpPr>
        <p:spPr>
          <a:xfrm>
            <a:off x="812800" y="339725"/>
            <a:ext cx="14630400" cy="1524000"/>
          </a:xfrm>
        </p:spPr>
        <p:txBody>
          <a:bodyPr/>
          <a:lstStyle/>
          <a:p>
            <a:pPr eaLnBrk="1" hangingPunct="1"/>
            <a:r>
              <a:rPr lang="en-US" altLang="en-US" sz="7200"/>
              <a:t>TraCS Diagram Tool</a:t>
            </a:r>
          </a:p>
        </p:txBody>
      </p:sp>
      <p:sp>
        <p:nvSpPr>
          <p:cNvPr id="54275" name="Content Placeholder 2">
            <a:extLst>
              <a:ext uri="{FF2B5EF4-FFF2-40B4-BE49-F238E27FC236}">
                <a16:creationId xmlns:a16="http://schemas.microsoft.com/office/drawing/2014/main" id="{595CAA37-80B0-463A-B27D-B97F195F34C6}"/>
              </a:ext>
            </a:extLst>
          </p:cNvPr>
          <p:cNvSpPr>
            <a:spLocks noGrp="1"/>
          </p:cNvSpPr>
          <p:nvPr>
            <p:ph sz="half" idx="1"/>
          </p:nvPr>
        </p:nvSpPr>
        <p:spPr>
          <a:xfrm>
            <a:off x="431800" y="2895600"/>
            <a:ext cx="9982200" cy="5272088"/>
          </a:xfrm>
        </p:spPr>
        <p:txBody>
          <a:bodyPr/>
          <a:lstStyle/>
          <a:p>
            <a:pPr eaLnBrk="1" hangingPunct="1"/>
            <a:r>
              <a:rPr lang="en-US" altLang="en-US"/>
              <a:t>Open and launch the TraCS diagram tool.</a:t>
            </a:r>
          </a:p>
        </p:txBody>
      </p:sp>
      <p:sp>
        <p:nvSpPr>
          <p:cNvPr id="54276" name="Slide Number Placeholder 3">
            <a:extLst>
              <a:ext uri="{FF2B5EF4-FFF2-40B4-BE49-F238E27FC236}">
                <a16:creationId xmlns:a16="http://schemas.microsoft.com/office/drawing/2014/main" id="{A6AE50E8-F85E-4215-A646-3C94C815AA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3159EDE-C579-4086-86E6-A9BFAED8C5C2}" type="slidenum">
              <a:rPr lang="en-US" altLang="en-US" sz="1200">
                <a:solidFill>
                  <a:srgbClr val="898989"/>
                </a:solidFill>
              </a:rPr>
              <a:pPr>
                <a:spcBef>
                  <a:spcPct val="0"/>
                </a:spcBef>
                <a:buFontTx/>
                <a:buNone/>
              </a:pPr>
              <a:t>49</a:t>
            </a:fld>
            <a:endParaRPr lang="en-US" altLang="en-US" sz="1200">
              <a:solidFill>
                <a:srgbClr val="898989"/>
              </a:solidFill>
            </a:endParaRPr>
          </a:p>
        </p:txBody>
      </p:sp>
      <p:pic>
        <p:nvPicPr>
          <p:cNvPr id="54277" name="Picture 1">
            <a:extLst>
              <a:ext uri="{FF2B5EF4-FFF2-40B4-BE49-F238E27FC236}">
                <a16:creationId xmlns:a16="http://schemas.microsoft.com/office/drawing/2014/main" id="{D05A89DA-FEE6-4557-A37B-988A6A5AA1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0788" y="4495800"/>
            <a:ext cx="13814425"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4F45C4E5-EDA8-414E-9A41-7EF9040026FF}"/>
              </a:ext>
            </a:extLst>
          </p:cNvPr>
          <p:cNvSpPr>
            <a:spLocks noGrp="1"/>
          </p:cNvSpPr>
          <p:nvPr>
            <p:ph type="ctrTitle"/>
          </p:nvPr>
        </p:nvSpPr>
        <p:spPr>
          <a:xfrm>
            <a:off x="1219200" y="3592513"/>
            <a:ext cx="13817600" cy="1958975"/>
          </a:xfrm>
        </p:spPr>
        <p:txBody>
          <a:bodyPr/>
          <a:lstStyle/>
          <a:p>
            <a:r>
              <a:rPr lang="en-US" altLang="en-US" sz="8000"/>
              <a:t>First Time Users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90B2FB16-D322-4AB3-ACD0-C8CE2C6A83D0}"/>
              </a:ext>
            </a:extLst>
          </p:cNvPr>
          <p:cNvSpPr>
            <a:spLocks noGrp="1"/>
          </p:cNvSpPr>
          <p:nvPr>
            <p:ph type="title"/>
          </p:nvPr>
        </p:nvSpPr>
        <p:spPr>
          <a:xfrm>
            <a:off x="812800" y="339725"/>
            <a:ext cx="14630400" cy="1524000"/>
          </a:xfrm>
        </p:spPr>
        <p:txBody>
          <a:bodyPr/>
          <a:lstStyle/>
          <a:p>
            <a:pPr eaLnBrk="1" hangingPunct="1"/>
            <a:r>
              <a:rPr lang="en-US" altLang="en-US" sz="7200"/>
              <a:t>TraCS Diagram Tool</a:t>
            </a:r>
          </a:p>
        </p:txBody>
      </p:sp>
      <p:sp>
        <p:nvSpPr>
          <p:cNvPr id="56323" name="Content Placeholder 2">
            <a:extLst>
              <a:ext uri="{FF2B5EF4-FFF2-40B4-BE49-F238E27FC236}">
                <a16:creationId xmlns:a16="http://schemas.microsoft.com/office/drawing/2014/main" id="{9FD96E7B-7E5F-4FC4-A2C1-6CD43ACD35C4}"/>
              </a:ext>
            </a:extLst>
          </p:cNvPr>
          <p:cNvSpPr>
            <a:spLocks noGrp="1"/>
          </p:cNvSpPr>
          <p:nvPr>
            <p:ph idx="1"/>
          </p:nvPr>
        </p:nvSpPr>
        <p:spPr>
          <a:xfrm>
            <a:off x="584200" y="2133600"/>
            <a:ext cx="10790238" cy="6034088"/>
          </a:xfrm>
        </p:spPr>
        <p:txBody>
          <a:bodyPr/>
          <a:lstStyle/>
          <a:p>
            <a:pPr eaLnBrk="1" hangingPunct="1"/>
            <a:r>
              <a:rPr lang="en-US" altLang="en-US" sz="2800"/>
              <a:t>Go to File/Save As before adding cars and people if you want to reuse templates</a:t>
            </a:r>
          </a:p>
          <a:p>
            <a:pPr eaLnBrk="1" hangingPunct="1"/>
            <a:r>
              <a:rPr lang="en-US" altLang="en-US" sz="2800"/>
              <a:t>Templates can be designed and shared if you send them to your IT staff</a:t>
            </a:r>
          </a:p>
        </p:txBody>
      </p:sp>
      <p:sp>
        <p:nvSpPr>
          <p:cNvPr id="56324" name="Slide Number Placeholder 2">
            <a:extLst>
              <a:ext uri="{FF2B5EF4-FFF2-40B4-BE49-F238E27FC236}">
                <a16:creationId xmlns:a16="http://schemas.microsoft.com/office/drawing/2014/main" id="{0E029BD9-32F5-43AF-8B05-263838B9A4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7A6FF3-2124-41F2-8582-DC0D1F9B778C}" type="slidenum">
              <a:rPr lang="en-US" altLang="en-US" sz="1200">
                <a:solidFill>
                  <a:srgbClr val="898989"/>
                </a:solidFill>
              </a:rPr>
              <a:pPr>
                <a:spcBef>
                  <a:spcPct val="0"/>
                </a:spcBef>
                <a:buFontTx/>
                <a:buNone/>
              </a:pPr>
              <a:t>50</a:t>
            </a:fld>
            <a:endParaRPr lang="en-US" altLang="en-US" sz="1200">
              <a:solidFill>
                <a:srgbClr val="898989"/>
              </a:solidFill>
            </a:endParaRPr>
          </a:p>
        </p:txBody>
      </p:sp>
      <p:pic>
        <p:nvPicPr>
          <p:cNvPr id="56325" name="Picture 1">
            <a:extLst>
              <a:ext uri="{FF2B5EF4-FFF2-40B4-BE49-F238E27FC236}">
                <a16:creationId xmlns:a16="http://schemas.microsoft.com/office/drawing/2014/main" id="{2527EB28-8524-45BD-A55E-C8EA9BA0BB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3773488"/>
            <a:ext cx="120078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CCC96846-4003-410D-81E4-AABB4CC7A4AD}"/>
              </a:ext>
            </a:extLst>
          </p:cNvPr>
          <p:cNvSpPr>
            <a:spLocks noGrp="1"/>
          </p:cNvSpPr>
          <p:nvPr>
            <p:ph type="title"/>
          </p:nvPr>
        </p:nvSpPr>
        <p:spPr>
          <a:xfrm>
            <a:off x="3632200" y="366713"/>
            <a:ext cx="8991600" cy="1462087"/>
          </a:xfrm>
        </p:spPr>
        <p:txBody>
          <a:bodyPr/>
          <a:lstStyle/>
          <a:p>
            <a:pPr eaLnBrk="1" hangingPunct="1"/>
            <a:r>
              <a:rPr lang="en-US" altLang="en-US" sz="7200"/>
              <a:t>TraCS Diagram Tool</a:t>
            </a:r>
          </a:p>
        </p:txBody>
      </p:sp>
      <p:sp>
        <p:nvSpPr>
          <p:cNvPr id="58371" name="Content Placeholder 2">
            <a:extLst>
              <a:ext uri="{FF2B5EF4-FFF2-40B4-BE49-F238E27FC236}">
                <a16:creationId xmlns:a16="http://schemas.microsoft.com/office/drawing/2014/main" id="{CBA3FCCE-8AF6-4C89-9D73-E39E83E033BD}"/>
              </a:ext>
            </a:extLst>
          </p:cNvPr>
          <p:cNvSpPr>
            <a:spLocks noGrp="1"/>
          </p:cNvSpPr>
          <p:nvPr>
            <p:ph idx="1"/>
          </p:nvPr>
        </p:nvSpPr>
        <p:spPr>
          <a:xfrm>
            <a:off x="355600" y="2454275"/>
            <a:ext cx="6858000" cy="6156325"/>
          </a:xfrm>
        </p:spPr>
        <p:txBody>
          <a:bodyPr/>
          <a:lstStyle/>
          <a:p>
            <a:pPr eaLnBrk="1" hangingPunct="1"/>
            <a:r>
              <a:rPr lang="en-US" altLang="en-US"/>
              <a:t>Verify your image and close the TraCS Diagram Tool by clicking on the “X” in the top right. The image will shrink down to fit and will import onto the crash report.</a:t>
            </a:r>
          </a:p>
        </p:txBody>
      </p:sp>
      <p:sp>
        <p:nvSpPr>
          <p:cNvPr id="58372" name="Slide Number Placeholder 2">
            <a:extLst>
              <a:ext uri="{FF2B5EF4-FFF2-40B4-BE49-F238E27FC236}">
                <a16:creationId xmlns:a16="http://schemas.microsoft.com/office/drawing/2014/main" id="{0E88990D-AF7A-4195-B61C-714080F8C46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E463371-A817-4FC5-8583-055E5969D3F2}" type="slidenum">
              <a:rPr lang="en-US" altLang="en-US" sz="1200">
                <a:solidFill>
                  <a:srgbClr val="898989"/>
                </a:solidFill>
              </a:rPr>
              <a:pPr>
                <a:spcBef>
                  <a:spcPct val="0"/>
                </a:spcBef>
                <a:buFontTx/>
                <a:buNone/>
              </a:pPr>
              <a:t>51</a:t>
            </a:fld>
            <a:endParaRPr lang="en-US" altLang="en-US" sz="1200">
              <a:solidFill>
                <a:srgbClr val="898989"/>
              </a:solidFill>
            </a:endParaRPr>
          </a:p>
        </p:txBody>
      </p:sp>
      <p:pic>
        <p:nvPicPr>
          <p:cNvPr id="58373" name="Picture 1">
            <a:extLst>
              <a:ext uri="{FF2B5EF4-FFF2-40B4-BE49-F238E27FC236}">
                <a16:creationId xmlns:a16="http://schemas.microsoft.com/office/drawing/2014/main" id="{C02DE18D-E758-4C0A-9D19-141FDE9E6E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80400" y="2454275"/>
            <a:ext cx="4852988"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FB49BAF7-DF95-4EF6-AE8A-3E28CA0E29C0}"/>
              </a:ext>
            </a:extLst>
          </p:cNvPr>
          <p:cNvSpPr>
            <a:spLocks noGrp="1"/>
          </p:cNvSpPr>
          <p:nvPr>
            <p:ph type="title"/>
          </p:nvPr>
        </p:nvSpPr>
        <p:spPr>
          <a:xfrm>
            <a:off x="812800" y="339725"/>
            <a:ext cx="14630400" cy="1524000"/>
          </a:xfrm>
        </p:spPr>
        <p:txBody>
          <a:bodyPr/>
          <a:lstStyle/>
          <a:p>
            <a:r>
              <a:rPr lang="en-US" altLang="en-US" sz="7200"/>
              <a:t>Hit &amp; Run’s</a:t>
            </a:r>
          </a:p>
        </p:txBody>
      </p:sp>
      <p:sp>
        <p:nvSpPr>
          <p:cNvPr id="60419" name="Content Placeholder 2">
            <a:extLst>
              <a:ext uri="{FF2B5EF4-FFF2-40B4-BE49-F238E27FC236}">
                <a16:creationId xmlns:a16="http://schemas.microsoft.com/office/drawing/2014/main" id="{B4E1B2DA-6DB9-43B1-AF4B-E9148470B1DA}"/>
              </a:ext>
            </a:extLst>
          </p:cNvPr>
          <p:cNvSpPr>
            <a:spLocks noGrp="1"/>
          </p:cNvSpPr>
          <p:nvPr>
            <p:ph idx="1"/>
          </p:nvPr>
        </p:nvSpPr>
        <p:spPr/>
        <p:txBody>
          <a:bodyPr/>
          <a:lstStyle/>
          <a:p>
            <a:r>
              <a:rPr lang="en-US" altLang="en-US"/>
              <a:t>When filling out a Hit &amp; Run, select Hit &amp; Run = YES in the vehicle group and move on</a:t>
            </a:r>
          </a:p>
          <a:p>
            <a:r>
              <a:rPr lang="en-US" altLang="en-US"/>
              <a:t>In the driver group, associated the person number with the vehicle number and move on</a:t>
            </a:r>
          </a:p>
          <a:p>
            <a:r>
              <a:rPr lang="en-US" altLang="en-US"/>
              <a:t>Do not attempt to fill out any other fields unless the vehicle and/or driver is confirmed.  </a:t>
            </a:r>
            <a:r>
              <a:rPr lang="en-US" altLang="en-US" b="1" u="sng">
                <a:solidFill>
                  <a:srgbClr val="FF0000"/>
                </a:solidFill>
              </a:rPr>
              <a:t>Unconfirmed information goes in the narrative.</a:t>
            </a:r>
          </a:p>
          <a:p>
            <a:r>
              <a:rPr lang="en-US" altLang="en-US"/>
              <a:t>In addition to putting unconfirmed information in the narrative, there is a special Hit &amp; Run group that your agency can use for internal purposes only.</a:t>
            </a:r>
          </a:p>
          <a:p>
            <a:endParaRPr lang="en-US" altLang="en-US"/>
          </a:p>
        </p:txBody>
      </p:sp>
      <p:sp>
        <p:nvSpPr>
          <p:cNvPr id="60420" name="Slide Number Placeholder 3">
            <a:extLst>
              <a:ext uri="{FF2B5EF4-FFF2-40B4-BE49-F238E27FC236}">
                <a16:creationId xmlns:a16="http://schemas.microsoft.com/office/drawing/2014/main" id="{270489DA-0946-45B5-ADD6-8E6574B7DA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8153B52-9647-45C2-BAD1-29C0B5F09DA2}" type="slidenum">
              <a:rPr lang="en-US" altLang="en-US" sz="1200">
                <a:solidFill>
                  <a:srgbClr val="898989"/>
                </a:solidFill>
              </a:rPr>
              <a:pPr>
                <a:spcBef>
                  <a:spcPct val="0"/>
                </a:spcBef>
                <a:buFontTx/>
                <a:buNone/>
              </a:pPr>
              <a:t>52</a:t>
            </a:fld>
            <a:endParaRPr lang="en-US" altLang="en-US" sz="1200">
              <a:solidFill>
                <a:srgbClr val="898989"/>
              </a:solidFill>
            </a:endParaRPr>
          </a:p>
        </p:txBody>
      </p:sp>
      <p:pic>
        <p:nvPicPr>
          <p:cNvPr id="60421" name="Picture 2">
            <a:extLst>
              <a:ext uri="{FF2B5EF4-FFF2-40B4-BE49-F238E27FC236}">
                <a16:creationId xmlns:a16="http://schemas.microsoft.com/office/drawing/2014/main" id="{5C0EB4EE-2A84-40A6-A55E-241FCF74A8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3288" y="5943600"/>
            <a:ext cx="6829425"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E230819E-5321-4183-A2BA-38B55B74FDC1}"/>
              </a:ext>
            </a:extLst>
          </p:cNvPr>
          <p:cNvSpPr>
            <a:spLocks noGrp="1"/>
          </p:cNvSpPr>
          <p:nvPr>
            <p:ph type="title"/>
          </p:nvPr>
        </p:nvSpPr>
        <p:spPr/>
        <p:txBody>
          <a:bodyPr/>
          <a:lstStyle/>
          <a:p>
            <a:r>
              <a:rPr lang="en-US" altLang="en-US" sz="7200"/>
              <a:t>Hit &amp; Run’s</a:t>
            </a:r>
          </a:p>
        </p:txBody>
      </p:sp>
      <p:sp>
        <p:nvSpPr>
          <p:cNvPr id="61443" name="Content Placeholder 2">
            <a:extLst>
              <a:ext uri="{FF2B5EF4-FFF2-40B4-BE49-F238E27FC236}">
                <a16:creationId xmlns:a16="http://schemas.microsoft.com/office/drawing/2014/main" id="{359D6D3F-38F3-4247-8C70-1FE5C1AF0168}"/>
              </a:ext>
            </a:extLst>
          </p:cNvPr>
          <p:cNvSpPr>
            <a:spLocks noGrp="1"/>
          </p:cNvSpPr>
          <p:nvPr>
            <p:ph idx="1"/>
          </p:nvPr>
        </p:nvSpPr>
        <p:spPr>
          <a:xfrm>
            <a:off x="812800" y="2133600"/>
            <a:ext cx="9829800" cy="6034088"/>
          </a:xfrm>
        </p:spPr>
        <p:txBody>
          <a:bodyPr/>
          <a:lstStyle/>
          <a:p>
            <a:r>
              <a:rPr lang="en-US" altLang="en-US"/>
              <a:t>Any additional Hit &amp; Run information can be stored by pressing the Select a Group to Add button and selecting Hit &amp; Run</a:t>
            </a:r>
          </a:p>
          <a:p>
            <a:r>
              <a:rPr lang="en-US" altLang="en-US"/>
              <a:t>This information does not go to the state and is for internal use only. </a:t>
            </a:r>
          </a:p>
        </p:txBody>
      </p:sp>
      <p:sp>
        <p:nvSpPr>
          <p:cNvPr id="61444" name="Slide Number Placeholder 3">
            <a:extLst>
              <a:ext uri="{FF2B5EF4-FFF2-40B4-BE49-F238E27FC236}">
                <a16:creationId xmlns:a16="http://schemas.microsoft.com/office/drawing/2014/main" id="{B019828C-2A89-442D-A145-90B1853056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8EAF3C6-5EB0-4332-8578-36F35259B295}" type="slidenum">
              <a:rPr lang="en-US" altLang="en-US" sz="1200">
                <a:solidFill>
                  <a:srgbClr val="898989"/>
                </a:solidFill>
              </a:rPr>
              <a:pPr>
                <a:spcBef>
                  <a:spcPct val="0"/>
                </a:spcBef>
                <a:buFontTx/>
                <a:buNone/>
              </a:pPr>
              <a:t>53</a:t>
            </a:fld>
            <a:endParaRPr lang="en-US" altLang="en-US" sz="1200">
              <a:solidFill>
                <a:srgbClr val="898989"/>
              </a:solidFill>
            </a:endParaRPr>
          </a:p>
        </p:txBody>
      </p:sp>
      <p:pic>
        <p:nvPicPr>
          <p:cNvPr id="61445" name="Picture 2">
            <a:extLst>
              <a:ext uri="{FF2B5EF4-FFF2-40B4-BE49-F238E27FC236}">
                <a16:creationId xmlns:a16="http://schemas.microsoft.com/office/drawing/2014/main" id="{C539F2C4-E80D-4016-B5E2-117B3F4D12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36263" y="2133600"/>
            <a:ext cx="5097462"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3">
            <a:extLst>
              <a:ext uri="{FF2B5EF4-FFF2-40B4-BE49-F238E27FC236}">
                <a16:creationId xmlns:a16="http://schemas.microsoft.com/office/drawing/2014/main" id="{559D1E68-5EF6-45C0-AC36-D4E13D6BC9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0475" y="5524500"/>
            <a:ext cx="111950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E478EADD-7ED0-48F8-901B-252CDBF183C2}"/>
              </a:ext>
            </a:extLst>
          </p:cNvPr>
          <p:cNvSpPr>
            <a:spLocks noGrp="1"/>
          </p:cNvSpPr>
          <p:nvPr>
            <p:ph type="title"/>
          </p:nvPr>
        </p:nvSpPr>
        <p:spPr>
          <a:xfrm>
            <a:off x="812800" y="152400"/>
            <a:ext cx="14630400" cy="1738313"/>
          </a:xfrm>
        </p:spPr>
        <p:txBody>
          <a:bodyPr/>
          <a:lstStyle/>
          <a:p>
            <a:r>
              <a:rPr lang="en-US" altLang="en-US" sz="7200"/>
              <a:t>Narrative</a:t>
            </a:r>
          </a:p>
        </p:txBody>
      </p:sp>
      <p:sp>
        <p:nvSpPr>
          <p:cNvPr id="62467" name="Content Placeholder 2">
            <a:extLst>
              <a:ext uri="{FF2B5EF4-FFF2-40B4-BE49-F238E27FC236}">
                <a16:creationId xmlns:a16="http://schemas.microsoft.com/office/drawing/2014/main" id="{8075ECDE-1240-4D14-968B-454776E9821E}"/>
              </a:ext>
            </a:extLst>
          </p:cNvPr>
          <p:cNvSpPr>
            <a:spLocks noGrp="1"/>
          </p:cNvSpPr>
          <p:nvPr>
            <p:ph idx="1"/>
          </p:nvPr>
        </p:nvSpPr>
        <p:spPr>
          <a:xfrm>
            <a:off x="812800" y="1752600"/>
            <a:ext cx="14630400" cy="6415088"/>
          </a:xfrm>
        </p:spPr>
        <p:txBody>
          <a:bodyPr/>
          <a:lstStyle/>
          <a:p>
            <a:r>
              <a:rPr lang="en-US" altLang="en-US"/>
              <a:t>If you run out of room on the narrative, press the red button to add another narrative or under Home tab click Add Group and then Narrative</a:t>
            </a:r>
          </a:p>
          <a:p>
            <a:r>
              <a:rPr lang="en-US" altLang="en-US"/>
              <a:t>The second narrative box will print on a separate page</a:t>
            </a:r>
          </a:p>
          <a:p>
            <a:r>
              <a:rPr lang="en-US" altLang="en-US"/>
              <a:t>It is recommended that on updates to crashes you always add a new narrative</a:t>
            </a:r>
          </a:p>
        </p:txBody>
      </p:sp>
      <p:sp>
        <p:nvSpPr>
          <p:cNvPr id="62468" name="Slide Number Placeholder 3">
            <a:extLst>
              <a:ext uri="{FF2B5EF4-FFF2-40B4-BE49-F238E27FC236}">
                <a16:creationId xmlns:a16="http://schemas.microsoft.com/office/drawing/2014/main" id="{613F04AE-D71A-437A-BBA9-C6CD3212CF6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E616616-5AEF-48DA-BDD3-2C0B9CE56E91}" type="slidenum">
              <a:rPr lang="en-US" altLang="en-US" sz="1200">
                <a:solidFill>
                  <a:srgbClr val="898989"/>
                </a:solidFill>
              </a:rPr>
              <a:pPr>
                <a:spcBef>
                  <a:spcPct val="0"/>
                </a:spcBef>
                <a:buFontTx/>
                <a:buNone/>
              </a:pPr>
              <a:t>54</a:t>
            </a:fld>
            <a:endParaRPr lang="en-US" altLang="en-US" sz="1200">
              <a:solidFill>
                <a:srgbClr val="898989"/>
              </a:solidFill>
            </a:endParaRPr>
          </a:p>
        </p:txBody>
      </p:sp>
      <p:pic>
        <p:nvPicPr>
          <p:cNvPr id="62469" name="Picture 1">
            <a:extLst>
              <a:ext uri="{FF2B5EF4-FFF2-40B4-BE49-F238E27FC236}">
                <a16:creationId xmlns:a16="http://schemas.microsoft.com/office/drawing/2014/main" id="{64854102-FC5E-4E8E-A6FC-82A162A06C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3400" y="4035425"/>
            <a:ext cx="1010920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2">
            <a:extLst>
              <a:ext uri="{FF2B5EF4-FFF2-40B4-BE49-F238E27FC236}">
                <a16:creationId xmlns:a16="http://schemas.microsoft.com/office/drawing/2014/main" id="{9E787661-B717-48FF-9BEE-A31D967FF8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6388100"/>
            <a:ext cx="48768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0249BD5F-3B95-41D3-8075-5D507BA3B93A}"/>
              </a:ext>
            </a:extLst>
          </p:cNvPr>
          <p:cNvSpPr>
            <a:spLocks noGrp="1"/>
          </p:cNvSpPr>
          <p:nvPr>
            <p:ph type="title"/>
          </p:nvPr>
        </p:nvSpPr>
        <p:spPr>
          <a:xfrm>
            <a:off x="812800" y="339725"/>
            <a:ext cx="14630400" cy="1524000"/>
          </a:xfrm>
        </p:spPr>
        <p:txBody>
          <a:bodyPr/>
          <a:lstStyle/>
          <a:p>
            <a:r>
              <a:rPr lang="en-US" altLang="en-US" sz="7200"/>
              <a:t>Narrative</a:t>
            </a:r>
          </a:p>
        </p:txBody>
      </p:sp>
      <p:sp>
        <p:nvSpPr>
          <p:cNvPr id="63491" name="Content Placeholder 2">
            <a:extLst>
              <a:ext uri="{FF2B5EF4-FFF2-40B4-BE49-F238E27FC236}">
                <a16:creationId xmlns:a16="http://schemas.microsoft.com/office/drawing/2014/main" id="{7233C514-7AFF-40D8-9052-8623ABDD6535}"/>
              </a:ext>
            </a:extLst>
          </p:cNvPr>
          <p:cNvSpPr>
            <a:spLocks noGrp="1"/>
          </p:cNvSpPr>
          <p:nvPr>
            <p:ph idx="1"/>
          </p:nvPr>
        </p:nvSpPr>
        <p:spPr/>
        <p:txBody>
          <a:bodyPr/>
          <a:lstStyle/>
          <a:p>
            <a:r>
              <a:rPr lang="en-US" altLang="en-US"/>
              <a:t>You can right click for spell check and for other options</a:t>
            </a:r>
          </a:p>
        </p:txBody>
      </p:sp>
      <p:sp>
        <p:nvSpPr>
          <p:cNvPr id="63492" name="Slide Number Placeholder 3">
            <a:extLst>
              <a:ext uri="{FF2B5EF4-FFF2-40B4-BE49-F238E27FC236}">
                <a16:creationId xmlns:a16="http://schemas.microsoft.com/office/drawing/2014/main" id="{8A1A1934-00A0-4013-9E0E-8AC6180F03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B7279FB-FC51-4304-9BE9-1942157299AF}" type="slidenum">
              <a:rPr lang="en-US" altLang="en-US" sz="1200">
                <a:solidFill>
                  <a:srgbClr val="898989"/>
                </a:solidFill>
              </a:rPr>
              <a:pPr>
                <a:spcBef>
                  <a:spcPct val="0"/>
                </a:spcBef>
                <a:buFontTx/>
                <a:buNone/>
              </a:pPr>
              <a:t>55</a:t>
            </a:fld>
            <a:endParaRPr lang="en-US" altLang="en-US" sz="1200">
              <a:solidFill>
                <a:srgbClr val="898989"/>
              </a:solidFill>
            </a:endParaRPr>
          </a:p>
        </p:txBody>
      </p:sp>
      <p:pic>
        <p:nvPicPr>
          <p:cNvPr id="63493" name="Picture 1">
            <a:extLst>
              <a:ext uri="{FF2B5EF4-FFF2-40B4-BE49-F238E27FC236}">
                <a16:creationId xmlns:a16="http://schemas.microsoft.com/office/drawing/2014/main" id="{30FCF1E3-9890-4CF8-903F-685C86E58E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5313" y="3267075"/>
            <a:ext cx="7446962"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3EE2B0B8-352A-4B25-ADD9-56E595C8030B}"/>
              </a:ext>
            </a:extLst>
          </p:cNvPr>
          <p:cNvSpPr>
            <a:spLocks noGrp="1"/>
          </p:cNvSpPr>
          <p:nvPr>
            <p:ph type="title"/>
          </p:nvPr>
        </p:nvSpPr>
        <p:spPr>
          <a:xfrm>
            <a:off x="812800" y="339725"/>
            <a:ext cx="14630400" cy="1524000"/>
          </a:xfrm>
        </p:spPr>
        <p:txBody>
          <a:bodyPr/>
          <a:lstStyle/>
          <a:p>
            <a:r>
              <a:rPr lang="en-US" altLang="en-US" sz="7200"/>
              <a:t>Narrative</a:t>
            </a:r>
          </a:p>
        </p:txBody>
      </p:sp>
      <p:pic>
        <p:nvPicPr>
          <p:cNvPr id="64515" name="Content Placeholder 4">
            <a:extLst>
              <a:ext uri="{FF2B5EF4-FFF2-40B4-BE49-F238E27FC236}">
                <a16:creationId xmlns:a16="http://schemas.microsoft.com/office/drawing/2014/main" id="{0E905480-8BE3-46D4-9326-3B0EC85DF6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423400" y="5068888"/>
            <a:ext cx="5105400" cy="3902075"/>
          </a:xfrm>
        </p:spPr>
      </p:pic>
      <p:sp>
        <p:nvSpPr>
          <p:cNvPr id="64516" name="Slide Number Placeholder 3">
            <a:extLst>
              <a:ext uri="{FF2B5EF4-FFF2-40B4-BE49-F238E27FC236}">
                <a16:creationId xmlns:a16="http://schemas.microsoft.com/office/drawing/2014/main" id="{F3E87864-72D5-4D36-B44B-815CDDDC7D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BB25E1-AE12-4CA7-9D4E-E1AFDD630EAE}" type="slidenum">
              <a:rPr lang="en-US" altLang="en-US" sz="1200">
                <a:solidFill>
                  <a:srgbClr val="898989"/>
                </a:solidFill>
              </a:rPr>
              <a:pPr>
                <a:spcBef>
                  <a:spcPct val="0"/>
                </a:spcBef>
                <a:buFontTx/>
                <a:buNone/>
              </a:pPr>
              <a:t>56</a:t>
            </a:fld>
            <a:endParaRPr lang="en-US" altLang="en-US" sz="1200">
              <a:solidFill>
                <a:srgbClr val="898989"/>
              </a:solidFill>
            </a:endParaRPr>
          </a:p>
        </p:txBody>
      </p:sp>
      <p:sp>
        <p:nvSpPr>
          <p:cNvPr id="64517" name="TextBox 6">
            <a:extLst>
              <a:ext uri="{FF2B5EF4-FFF2-40B4-BE49-F238E27FC236}">
                <a16:creationId xmlns:a16="http://schemas.microsoft.com/office/drawing/2014/main" id="{0AA36030-EB21-4E7E-869D-2F8BF00DEE65}"/>
              </a:ext>
            </a:extLst>
          </p:cNvPr>
          <p:cNvSpPr txBox="1">
            <a:spLocks noChangeArrowheads="1"/>
          </p:cNvSpPr>
          <p:nvPr/>
        </p:nvSpPr>
        <p:spPr bwMode="auto">
          <a:xfrm>
            <a:off x="1003300" y="2514600"/>
            <a:ext cx="14249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a:cs typeface="Calibri" panose="020F0502020204030204" pitchFamily="34" charset="0"/>
              </a:rPr>
              <a:t>When typing a narrative, you can change the font size for your desired view. To change the font size click on “Edit” next to the text field. Click on the “menu” tab located at the top of the body. Click on “zoom” and then click on the desired zoom percentage. Once this has been set, it will remain the default for future crash narratives.</a:t>
            </a:r>
          </a:p>
        </p:txBody>
      </p:sp>
      <p:pic>
        <p:nvPicPr>
          <p:cNvPr id="64518" name="Picture 7">
            <a:extLst>
              <a:ext uri="{FF2B5EF4-FFF2-40B4-BE49-F238E27FC236}">
                <a16:creationId xmlns:a16="http://schemas.microsoft.com/office/drawing/2014/main" id="{377AF665-1273-44CC-8212-387E3842BD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5114925"/>
            <a:ext cx="64373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6934D82E-8FD7-418C-A127-649A3F553AA0}"/>
              </a:ext>
            </a:extLst>
          </p:cNvPr>
          <p:cNvSpPr>
            <a:spLocks noGrp="1"/>
          </p:cNvSpPr>
          <p:nvPr>
            <p:ph type="title"/>
          </p:nvPr>
        </p:nvSpPr>
        <p:spPr>
          <a:xfrm>
            <a:off x="812800" y="49213"/>
            <a:ext cx="14630400" cy="1814512"/>
          </a:xfrm>
        </p:spPr>
        <p:txBody>
          <a:bodyPr/>
          <a:lstStyle/>
          <a:p>
            <a:r>
              <a:rPr lang="en-US" altLang="en-US" sz="7200"/>
              <a:t>Narrative</a:t>
            </a:r>
          </a:p>
        </p:txBody>
      </p:sp>
      <p:sp>
        <p:nvSpPr>
          <p:cNvPr id="65539" name="Content Placeholder 2">
            <a:extLst>
              <a:ext uri="{FF2B5EF4-FFF2-40B4-BE49-F238E27FC236}">
                <a16:creationId xmlns:a16="http://schemas.microsoft.com/office/drawing/2014/main" id="{3CF52568-93F5-4618-963F-176264BE403F}"/>
              </a:ext>
            </a:extLst>
          </p:cNvPr>
          <p:cNvSpPr>
            <a:spLocks noGrp="1"/>
          </p:cNvSpPr>
          <p:nvPr>
            <p:ph idx="1"/>
          </p:nvPr>
        </p:nvSpPr>
        <p:spPr>
          <a:xfrm>
            <a:off x="812800" y="1752600"/>
            <a:ext cx="14630400" cy="6415088"/>
          </a:xfrm>
        </p:spPr>
        <p:txBody>
          <a:bodyPr/>
          <a:lstStyle/>
          <a:p>
            <a:r>
              <a:rPr lang="en-US" altLang="en-US"/>
              <a:t>You can use the Field List on the right to view information on the crash form while in the narrative</a:t>
            </a:r>
          </a:p>
          <a:p>
            <a:r>
              <a:rPr lang="en-US" altLang="en-US"/>
              <a:t>You can double click any value to insert it on the narrative</a:t>
            </a:r>
          </a:p>
        </p:txBody>
      </p:sp>
      <p:sp>
        <p:nvSpPr>
          <p:cNvPr id="65540" name="Slide Number Placeholder 3">
            <a:extLst>
              <a:ext uri="{FF2B5EF4-FFF2-40B4-BE49-F238E27FC236}">
                <a16:creationId xmlns:a16="http://schemas.microsoft.com/office/drawing/2014/main" id="{E15190BB-C7B8-41B7-A5A1-D712EEC1DA6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3C6D7A6-6BFC-42EB-BD9A-0FDC7FCD61AA}" type="slidenum">
              <a:rPr lang="en-US" altLang="en-US" sz="1200">
                <a:solidFill>
                  <a:srgbClr val="898989"/>
                </a:solidFill>
              </a:rPr>
              <a:pPr>
                <a:spcBef>
                  <a:spcPct val="0"/>
                </a:spcBef>
                <a:buFontTx/>
                <a:buNone/>
              </a:pPr>
              <a:t>57</a:t>
            </a:fld>
            <a:endParaRPr lang="en-US" altLang="en-US" sz="1200">
              <a:solidFill>
                <a:srgbClr val="898989"/>
              </a:solidFill>
            </a:endParaRPr>
          </a:p>
        </p:txBody>
      </p:sp>
      <p:pic>
        <p:nvPicPr>
          <p:cNvPr id="65541" name="Picture 1">
            <a:extLst>
              <a:ext uri="{FF2B5EF4-FFF2-40B4-BE49-F238E27FC236}">
                <a16:creationId xmlns:a16="http://schemas.microsoft.com/office/drawing/2014/main" id="{B16F9823-BBB6-4662-975B-1A72BBA054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9788" y="3641725"/>
            <a:ext cx="6958012"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9401342F-C914-4DE8-AB4F-050167DE91EF}"/>
              </a:ext>
            </a:extLst>
          </p:cNvPr>
          <p:cNvSpPr>
            <a:spLocks noGrp="1"/>
          </p:cNvSpPr>
          <p:nvPr>
            <p:ph type="ctrTitle"/>
          </p:nvPr>
        </p:nvSpPr>
        <p:spPr>
          <a:xfrm>
            <a:off x="1219200" y="3592513"/>
            <a:ext cx="13817600" cy="1958975"/>
          </a:xfrm>
        </p:spPr>
        <p:txBody>
          <a:bodyPr/>
          <a:lstStyle/>
          <a:p>
            <a:r>
              <a:rPr lang="en-US" altLang="en-US" sz="8000"/>
              <a:t>Electronic Submission To DHSMV</a:t>
            </a:r>
          </a:p>
        </p:txBody>
      </p:sp>
      <p:sp>
        <p:nvSpPr>
          <p:cNvPr id="3" name="Subtitle 2">
            <a:extLst>
              <a:ext uri="{FF2B5EF4-FFF2-40B4-BE49-F238E27FC236}">
                <a16:creationId xmlns:a16="http://schemas.microsoft.com/office/drawing/2014/main" id="{88EF5143-A1BC-4551-9F95-53BC66CF24D0}"/>
              </a:ext>
            </a:extLst>
          </p:cNvPr>
          <p:cNvSpPr>
            <a:spLocks noGrp="1"/>
          </p:cNvSpPr>
          <p:nvPr>
            <p:ph type="subTitle" idx="1"/>
          </p:nvPr>
        </p:nvSpPr>
        <p:spPr/>
        <p:txBody>
          <a:bodyPr/>
          <a:lstStyle/>
          <a:p>
            <a:pPr>
              <a:defRPr/>
            </a:pP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82ED359A-B63F-4483-BEDF-DC5426C09E46}"/>
              </a:ext>
            </a:extLst>
          </p:cNvPr>
          <p:cNvSpPr>
            <a:spLocks noGrp="1"/>
          </p:cNvSpPr>
          <p:nvPr>
            <p:ph type="title"/>
          </p:nvPr>
        </p:nvSpPr>
        <p:spPr>
          <a:xfrm>
            <a:off x="812800" y="125413"/>
            <a:ext cx="14630400" cy="1524000"/>
          </a:xfrm>
        </p:spPr>
        <p:txBody>
          <a:bodyPr/>
          <a:lstStyle/>
          <a:p>
            <a:pPr eaLnBrk="1" hangingPunct="1"/>
            <a:r>
              <a:rPr lang="en-US" altLang="en-US" sz="7200"/>
              <a:t>Validation</a:t>
            </a:r>
          </a:p>
        </p:txBody>
      </p:sp>
      <p:sp>
        <p:nvSpPr>
          <p:cNvPr id="67587" name="Content Placeholder 2">
            <a:extLst>
              <a:ext uri="{FF2B5EF4-FFF2-40B4-BE49-F238E27FC236}">
                <a16:creationId xmlns:a16="http://schemas.microsoft.com/office/drawing/2014/main" id="{36CBBDD1-D2B0-40A9-8F77-DFF8BFBC0C98}"/>
              </a:ext>
            </a:extLst>
          </p:cNvPr>
          <p:cNvSpPr>
            <a:spLocks noGrp="1"/>
          </p:cNvSpPr>
          <p:nvPr>
            <p:ph idx="1"/>
          </p:nvPr>
        </p:nvSpPr>
        <p:spPr>
          <a:xfrm>
            <a:off x="812800" y="2312988"/>
            <a:ext cx="6629400" cy="6297612"/>
          </a:xfrm>
        </p:spPr>
        <p:txBody>
          <a:bodyPr/>
          <a:lstStyle/>
          <a:p>
            <a:pPr eaLnBrk="1" hangingPunct="1"/>
            <a:r>
              <a:rPr lang="en-US" altLang="en-US" sz="2800"/>
              <a:t>Once a user has completed filling out a form, the validate button will check the form data against the DHSMV edit rules to help ensure acceptance of the form once it is submitted</a:t>
            </a:r>
          </a:p>
          <a:p>
            <a:pPr eaLnBrk="1" hangingPunct="1"/>
            <a:r>
              <a:rPr lang="en-US" altLang="en-US" sz="2800"/>
              <a:t>Errors and warnings are displayed in the bottom pane</a:t>
            </a:r>
          </a:p>
          <a:p>
            <a:pPr eaLnBrk="1" hangingPunct="1"/>
            <a:r>
              <a:rPr lang="en-US" altLang="en-US" sz="2800"/>
              <a:t>You may double click the item to jump to the field on the form that requires correcting</a:t>
            </a:r>
          </a:p>
          <a:p>
            <a:pPr lvl="1" eaLnBrk="1" hangingPunct="1"/>
            <a:r>
              <a:rPr lang="en-US" altLang="en-US" sz="2400"/>
              <a:t>Warnings DO NOT prevent validation</a:t>
            </a:r>
          </a:p>
          <a:p>
            <a:pPr lvl="2" eaLnBrk="1" hangingPunct="1"/>
            <a:r>
              <a:rPr lang="en-US" altLang="en-US" sz="2000"/>
              <a:t>You can uncheck the Warnings box so you only see Errors</a:t>
            </a:r>
          </a:p>
          <a:p>
            <a:pPr eaLnBrk="1" hangingPunct="1"/>
            <a:endParaRPr lang="en-US" altLang="en-US" sz="2800"/>
          </a:p>
        </p:txBody>
      </p:sp>
      <p:sp>
        <p:nvSpPr>
          <p:cNvPr id="67588" name="Slide Number Placeholder 2">
            <a:extLst>
              <a:ext uri="{FF2B5EF4-FFF2-40B4-BE49-F238E27FC236}">
                <a16:creationId xmlns:a16="http://schemas.microsoft.com/office/drawing/2014/main" id="{CDC9881D-60CE-462D-A57A-9815662E6B5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7E529F7-FB1E-4D43-80C1-F8A99E086566}" type="slidenum">
              <a:rPr lang="en-US" altLang="en-US" sz="1200">
                <a:solidFill>
                  <a:srgbClr val="898989"/>
                </a:solidFill>
              </a:rPr>
              <a:pPr>
                <a:spcBef>
                  <a:spcPct val="0"/>
                </a:spcBef>
                <a:buFontTx/>
                <a:buNone/>
              </a:pPr>
              <a:t>59</a:t>
            </a:fld>
            <a:endParaRPr lang="en-US" altLang="en-US" sz="1200">
              <a:solidFill>
                <a:srgbClr val="898989"/>
              </a:solidFill>
            </a:endParaRPr>
          </a:p>
        </p:txBody>
      </p:sp>
      <p:pic>
        <p:nvPicPr>
          <p:cNvPr id="67589" name="Picture 1">
            <a:extLst>
              <a:ext uri="{FF2B5EF4-FFF2-40B4-BE49-F238E27FC236}">
                <a16:creationId xmlns:a16="http://schemas.microsoft.com/office/drawing/2014/main" id="{AD08EBC8-279B-4FA9-9A33-C2FE3D1F14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2800" y="2312988"/>
            <a:ext cx="6858000" cy="651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A039FC6C-A711-4EFA-985E-7650369574DD}"/>
              </a:ext>
            </a:extLst>
          </p:cNvPr>
          <p:cNvSpPr>
            <a:spLocks noGrp="1"/>
          </p:cNvSpPr>
          <p:nvPr>
            <p:ph type="title"/>
          </p:nvPr>
        </p:nvSpPr>
        <p:spPr>
          <a:xfrm>
            <a:off x="812800" y="339725"/>
            <a:ext cx="14630400" cy="1565275"/>
          </a:xfrm>
        </p:spPr>
        <p:txBody>
          <a:bodyPr/>
          <a:lstStyle/>
          <a:p>
            <a:r>
              <a:rPr lang="en-US" altLang="en-US" sz="7200"/>
              <a:t>Initial Setup</a:t>
            </a:r>
          </a:p>
        </p:txBody>
      </p:sp>
      <p:sp>
        <p:nvSpPr>
          <p:cNvPr id="7171" name="Content Placeholder 2">
            <a:extLst>
              <a:ext uri="{FF2B5EF4-FFF2-40B4-BE49-F238E27FC236}">
                <a16:creationId xmlns:a16="http://schemas.microsoft.com/office/drawing/2014/main" id="{764806E6-4D80-4F16-9DCC-C1A8F307E0BF}"/>
              </a:ext>
            </a:extLst>
          </p:cNvPr>
          <p:cNvSpPr>
            <a:spLocks noGrp="1"/>
          </p:cNvSpPr>
          <p:nvPr>
            <p:ph idx="1"/>
          </p:nvPr>
        </p:nvSpPr>
        <p:spPr>
          <a:xfrm>
            <a:off x="812800" y="3711575"/>
            <a:ext cx="14630400" cy="1720850"/>
          </a:xfrm>
        </p:spPr>
        <p:txBody>
          <a:bodyPr/>
          <a:lstStyle/>
          <a:p>
            <a:r>
              <a:rPr lang="en-US" altLang="en-US"/>
              <a:t>Set your default search</a:t>
            </a:r>
          </a:p>
          <a:p>
            <a:r>
              <a:rPr lang="en-US" altLang="en-US"/>
              <a:t>Pick day/night time mode</a:t>
            </a:r>
          </a:p>
          <a:p>
            <a:r>
              <a:rPr lang="en-US" altLang="en-US"/>
              <a:t>Change your password (those not using active directory w/ TraCS)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C08A5E6B-2025-47FB-9838-30A711CCF1AD}"/>
              </a:ext>
            </a:extLst>
          </p:cNvPr>
          <p:cNvSpPr>
            <a:spLocks noGrp="1"/>
          </p:cNvSpPr>
          <p:nvPr>
            <p:ph type="title"/>
          </p:nvPr>
        </p:nvSpPr>
        <p:spPr>
          <a:xfrm>
            <a:off x="812800" y="609600"/>
            <a:ext cx="14630400" cy="1524000"/>
          </a:xfrm>
        </p:spPr>
        <p:txBody>
          <a:bodyPr/>
          <a:lstStyle/>
          <a:p>
            <a:r>
              <a:rPr lang="en-US" altLang="en-US" sz="7200"/>
              <a:t>Accept The Crash Form</a:t>
            </a:r>
          </a:p>
        </p:txBody>
      </p:sp>
      <p:sp>
        <p:nvSpPr>
          <p:cNvPr id="69635" name="Content Placeholder 2">
            <a:extLst>
              <a:ext uri="{FF2B5EF4-FFF2-40B4-BE49-F238E27FC236}">
                <a16:creationId xmlns:a16="http://schemas.microsoft.com/office/drawing/2014/main" id="{CA48055A-0208-4117-8F57-2F8923683146}"/>
              </a:ext>
            </a:extLst>
          </p:cNvPr>
          <p:cNvSpPr>
            <a:spLocks noGrp="1"/>
          </p:cNvSpPr>
          <p:nvPr>
            <p:ph idx="1"/>
          </p:nvPr>
        </p:nvSpPr>
        <p:spPr>
          <a:xfrm>
            <a:off x="812800" y="2895600"/>
            <a:ext cx="14630400" cy="4876800"/>
          </a:xfrm>
        </p:spPr>
        <p:txBody>
          <a:bodyPr/>
          <a:lstStyle/>
          <a:p>
            <a:r>
              <a:rPr lang="en-US" altLang="en-US"/>
              <a:t>After officers Validate the crash form, supervisors will Accept the crash form.</a:t>
            </a:r>
          </a:p>
          <a:p>
            <a:endParaRPr lang="en-US" altLang="en-US"/>
          </a:p>
        </p:txBody>
      </p:sp>
      <p:sp>
        <p:nvSpPr>
          <p:cNvPr id="69636" name="Slide Number Placeholder 4">
            <a:extLst>
              <a:ext uri="{FF2B5EF4-FFF2-40B4-BE49-F238E27FC236}">
                <a16:creationId xmlns:a16="http://schemas.microsoft.com/office/drawing/2014/main" id="{BAC468E2-B096-4C3C-80F2-46E61075E3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187E6A-C8A0-4AF1-9226-5D577796194B}" type="slidenum">
              <a:rPr lang="en-US" altLang="en-US" sz="1200">
                <a:solidFill>
                  <a:srgbClr val="898989"/>
                </a:solidFill>
              </a:rPr>
              <a:pPr>
                <a:spcBef>
                  <a:spcPct val="0"/>
                </a:spcBef>
                <a:buFontTx/>
                <a:buNone/>
              </a:pPr>
              <a:t>60</a:t>
            </a:fld>
            <a:endParaRPr lang="en-US" altLang="en-US" sz="1200">
              <a:solidFill>
                <a:srgbClr val="898989"/>
              </a:solidFill>
            </a:endParaRPr>
          </a:p>
        </p:txBody>
      </p:sp>
      <p:pic>
        <p:nvPicPr>
          <p:cNvPr id="69637" name="Picture 3">
            <a:extLst>
              <a:ext uri="{FF2B5EF4-FFF2-40B4-BE49-F238E27FC236}">
                <a16:creationId xmlns:a16="http://schemas.microsoft.com/office/drawing/2014/main" id="{46F24D43-04FA-4E94-BDA6-F6462CF51B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8575" y="4191000"/>
            <a:ext cx="13658850"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50FD6A43-4AD5-4CF2-8D4A-9A39F1CA51BF}"/>
              </a:ext>
            </a:extLst>
          </p:cNvPr>
          <p:cNvSpPr>
            <a:spLocks noGrp="1"/>
          </p:cNvSpPr>
          <p:nvPr>
            <p:ph type="title"/>
          </p:nvPr>
        </p:nvSpPr>
        <p:spPr/>
        <p:txBody>
          <a:bodyPr/>
          <a:lstStyle/>
          <a:p>
            <a:r>
              <a:rPr lang="en-US" altLang="en-US" sz="7200"/>
              <a:t>Automated Submission To DHSMV</a:t>
            </a:r>
          </a:p>
        </p:txBody>
      </p:sp>
      <p:sp>
        <p:nvSpPr>
          <p:cNvPr id="70659" name="Content Placeholder 2">
            <a:extLst>
              <a:ext uri="{FF2B5EF4-FFF2-40B4-BE49-F238E27FC236}">
                <a16:creationId xmlns:a16="http://schemas.microsoft.com/office/drawing/2014/main" id="{1FC5A073-0737-4F86-B322-EA14819DCD16}"/>
              </a:ext>
            </a:extLst>
          </p:cNvPr>
          <p:cNvSpPr>
            <a:spLocks noGrp="1"/>
          </p:cNvSpPr>
          <p:nvPr>
            <p:ph idx="1"/>
          </p:nvPr>
        </p:nvSpPr>
        <p:spPr>
          <a:xfrm>
            <a:off x="812800" y="2819400"/>
            <a:ext cx="14630400" cy="5348288"/>
          </a:xfrm>
        </p:spPr>
        <p:txBody>
          <a:bodyPr/>
          <a:lstStyle/>
          <a:p>
            <a:r>
              <a:rPr lang="en-US" altLang="en-US"/>
              <a:t>Once a crash is “Accepted”, it will be “Submitted” to DHSMV automatically</a:t>
            </a:r>
          </a:p>
          <a:p>
            <a:r>
              <a:rPr lang="en-US" altLang="en-US"/>
              <a:t>Below is how all of this looks in the Forms Manager</a:t>
            </a:r>
          </a:p>
        </p:txBody>
      </p:sp>
      <p:sp>
        <p:nvSpPr>
          <p:cNvPr id="70660" name="Slide Number Placeholder 4">
            <a:extLst>
              <a:ext uri="{FF2B5EF4-FFF2-40B4-BE49-F238E27FC236}">
                <a16:creationId xmlns:a16="http://schemas.microsoft.com/office/drawing/2014/main" id="{C55454D4-50E5-4CFD-963F-5D3A1E08995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7A649B4-42A6-4430-936D-D53E4C6A0426}" type="slidenum">
              <a:rPr lang="en-US" altLang="en-US" sz="1200">
                <a:solidFill>
                  <a:srgbClr val="898989"/>
                </a:solidFill>
              </a:rPr>
              <a:pPr>
                <a:spcBef>
                  <a:spcPct val="0"/>
                </a:spcBef>
                <a:buFontTx/>
                <a:buNone/>
              </a:pPr>
              <a:t>61</a:t>
            </a:fld>
            <a:endParaRPr lang="en-US" altLang="en-US" sz="1200">
              <a:solidFill>
                <a:srgbClr val="898989"/>
              </a:solidFill>
            </a:endParaRPr>
          </a:p>
        </p:txBody>
      </p:sp>
      <p:pic>
        <p:nvPicPr>
          <p:cNvPr id="3" name="Picture 2">
            <a:extLst>
              <a:ext uri="{FF2B5EF4-FFF2-40B4-BE49-F238E27FC236}">
                <a16:creationId xmlns:a16="http://schemas.microsoft.com/office/drawing/2014/main" id="{6FAC3D4F-1EB2-42D0-AFCE-F2BE3D1C40F7}"/>
              </a:ext>
            </a:extLst>
          </p:cNvPr>
          <p:cNvPicPr>
            <a:picLocks noChangeAspect="1"/>
          </p:cNvPicPr>
          <p:nvPr/>
        </p:nvPicPr>
        <p:blipFill>
          <a:blip r:embed="rId2"/>
          <a:stretch>
            <a:fillRect/>
          </a:stretch>
        </p:blipFill>
        <p:spPr>
          <a:xfrm>
            <a:off x="1270000" y="4643840"/>
            <a:ext cx="12877800" cy="3026079"/>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C503B497-654B-4809-8812-E3E1BE05DF68}"/>
              </a:ext>
            </a:extLst>
          </p:cNvPr>
          <p:cNvSpPr>
            <a:spLocks noGrp="1"/>
          </p:cNvSpPr>
          <p:nvPr>
            <p:ph type="title"/>
          </p:nvPr>
        </p:nvSpPr>
        <p:spPr>
          <a:xfrm>
            <a:off x="812800" y="311150"/>
            <a:ext cx="14630400" cy="1524000"/>
          </a:xfrm>
        </p:spPr>
        <p:txBody>
          <a:bodyPr/>
          <a:lstStyle/>
          <a:p>
            <a:r>
              <a:rPr lang="en-US" altLang="en-US" sz="7200"/>
              <a:t>Edit Forms After Closing</a:t>
            </a:r>
          </a:p>
        </p:txBody>
      </p:sp>
      <p:sp>
        <p:nvSpPr>
          <p:cNvPr id="3" name="Content Placeholder 2">
            <a:extLst>
              <a:ext uri="{FF2B5EF4-FFF2-40B4-BE49-F238E27FC236}">
                <a16:creationId xmlns:a16="http://schemas.microsoft.com/office/drawing/2014/main" id="{5A77104A-98D3-4CC5-A2FE-3F91BB27500B}"/>
              </a:ext>
            </a:extLst>
          </p:cNvPr>
          <p:cNvSpPr>
            <a:spLocks noGrp="1"/>
          </p:cNvSpPr>
          <p:nvPr>
            <p:ph idx="1"/>
          </p:nvPr>
        </p:nvSpPr>
        <p:spPr>
          <a:xfrm>
            <a:off x="812800" y="2743200"/>
            <a:ext cx="14630400" cy="5424488"/>
          </a:xfrm>
        </p:spPr>
        <p:txBody>
          <a:bodyPr/>
          <a:lstStyle/>
          <a:p>
            <a:pPr>
              <a:buFont typeface="Arial" charset="0"/>
              <a:buChar char="•"/>
              <a:defRPr/>
            </a:pPr>
            <a:r>
              <a:rPr lang="en-US" dirty="0"/>
              <a:t>If you shut down a form and reopen it, you must click on the Edit Form button</a:t>
            </a:r>
          </a:p>
          <a:p>
            <a:pPr>
              <a:buFont typeface="Arial" charset="0"/>
              <a:buChar char="•"/>
              <a:defRPr/>
            </a:pPr>
            <a:r>
              <a:rPr lang="en-US" dirty="0"/>
              <a:t>An officer or supervisor can edit a form by pressing the Edit Form when it is in any of the following statuses</a:t>
            </a:r>
          </a:p>
          <a:p>
            <a:pPr lvl="1">
              <a:buFont typeface="Arial" charset="0"/>
              <a:buChar char="•"/>
              <a:defRPr/>
            </a:pPr>
            <a:r>
              <a:rPr lang="en-US" dirty="0"/>
              <a:t>Open</a:t>
            </a:r>
          </a:p>
          <a:p>
            <a:pPr lvl="1">
              <a:buFont typeface="Arial" charset="0"/>
              <a:buChar char="•"/>
              <a:defRPr/>
            </a:pPr>
            <a:r>
              <a:rPr lang="en-US" dirty="0"/>
              <a:t>Rejected</a:t>
            </a:r>
          </a:p>
          <a:p>
            <a:pPr lvl="1">
              <a:buFont typeface="Arial" charset="0"/>
              <a:buChar char="•"/>
              <a:defRPr/>
            </a:pPr>
            <a:r>
              <a:rPr lang="en-US" dirty="0"/>
              <a:t>Validated</a:t>
            </a:r>
          </a:p>
          <a:p>
            <a:pPr lvl="1">
              <a:buFont typeface="Arial" charset="0"/>
              <a:buChar char="•"/>
              <a:defRPr/>
            </a:pPr>
            <a:r>
              <a:rPr lang="en-US" dirty="0"/>
              <a:t>Accepted</a:t>
            </a:r>
          </a:p>
          <a:p>
            <a:pPr>
              <a:buFont typeface="Arial" charset="0"/>
              <a:buChar char="•"/>
              <a:defRPr/>
            </a:pPr>
            <a:r>
              <a:rPr lang="en-US" dirty="0"/>
              <a:t>However, once a form is a submitted status, you must complete an “update” to make changes</a:t>
            </a:r>
          </a:p>
          <a:p>
            <a:pPr marL="0" indent="0">
              <a:buFont typeface="Arial" panose="020B0604020202020204" pitchFamily="34" charset="0"/>
              <a:buNone/>
              <a:defRPr/>
            </a:pPr>
            <a:endParaRPr lang="en-US" dirty="0"/>
          </a:p>
        </p:txBody>
      </p:sp>
      <p:sp>
        <p:nvSpPr>
          <p:cNvPr id="71684" name="Slide Number Placeholder 3">
            <a:extLst>
              <a:ext uri="{FF2B5EF4-FFF2-40B4-BE49-F238E27FC236}">
                <a16:creationId xmlns:a16="http://schemas.microsoft.com/office/drawing/2014/main" id="{9DCA9899-B577-452D-8D6E-0BCCB476AA6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9EB061-42D6-48A5-BA93-94FE4F7F474E}" type="slidenum">
              <a:rPr lang="en-US" altLang="en-US" sz="1200">
                <a:solidFill>
                  <a:srgbClr val="898989"/>
                </a:solidFill>
              </a:rPr>
              <a:pPr>
                <a:spcBef>
                  <a:spcPct val="0"/>
                </a:spcBef>
                <a:buFontTx/>
                <a:buNone/>
              </a:pPr>
              <a:t>62</a:t>
            </a:fld>
            <a:endParaRPr lang="en-US" altLang="en-US" sz="1200">
              <a:solidFill>
                <a:srgbClr val="898989"/>
              </a:solidFill>
            </a:endParaRPr>
          </a:p>
        </p:txBody>
      </p:sp>
      <p:pic>
        <p:nvPicPr>
          <p:cNvPr id="8" name="Picture 7">
            <a:extLst>
              <a:ext uri="{FF2B5EF4-FFF2-40B4-BE49-F238E27FC236}">
                <a16:creationId xmlns:a16="http://schemas.microsoft.com/office/drawing/2014/main" id="{5E646505-F8A1-4EF7-977B-D11D6E92F5FB}"/>
              </a:ext>
            </a:extLst>
          </p:cNvPr>
          <p:cNvPicPr>
            <a:picLocks noChangeAspect="1"/>
          </p:cNvPicPr>
          <p:nvPr/>
        </p:nvPicPr>
        <p:blipFill>
          <a:blip r:embed="rId2"/>
          <a:stretch>
            <a:fillRect/>
          </a:stretch>
        </p:blipFill>
        <p:spPr>
          <a:xfrm>
            <a:off x="4622800" y="4419600"/>
            <a:ext cx="9220200" cy="1819072"/>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D1534535-5E90-4899-853C-2C3D74707707}"/>
              </a:ext>
            </a:extLst>
          </p:cNvPr>
          <p:cNvSpPr>
            <a:spLocks noGrp="1"/>
          </p:cNvSpPr>
          <p:nvPr>
            <p:ph type="title"/>
          </p:nvPr>
        </p:nvSpPr>
        <p:spPr/>
        <p:txBody>
          <a:bodyPr/>
          <a:lstStyle/>
          <a:p>
            <a:r>
              <a:rPr lang="en-US" altLang="en-US" sz="7200"/>
              <a:t>Updating Crash Forms</a:t>
            </a:r>
          </a:p>
        </p:txBody>
      </p:sp>
      <p:sp>
        <p:nvSpPr>
          <p:cNvPr id="72707" name="Content Placeholder 2">
            <a:extLst>
              <a:ext uri="{FF2B5EF4-FFF2-40B4-BE49-F238E27FC236}">
                <a16:creationId xmlns:a16="http://schemas.microsoft.com/office/drawing/2014/main" id="{6CB94F59-E80F-4BB4-830B-97B3A2225B09}"/>
              </a:ext>
            </a:extLst>
          </p:cNvPr>
          <p:cNvSpPr>
            <a:spLocks noGrp="1"/>
          </p:cNvSpPr>
          <p:nvPr>
            <p:ph idx="1"/>
          </p:nvPr>
        </p:nvSpPr>
        <p:spPr>
          <a:xfrm>
            <a:off x="508000" y="2133600"/>
            <a:ext cx="10744200" cy="6400800"/>
          </a:xfrm>
        </p:spPr>
        <p:txBody>
          <a:bodyPr/>
          <a:lstStyle/>
          <a:p>
            <a:r>
              <a:rPr lang="en-US" altLang="en-US"/>
              <a:t>To Update a crash form, open the original form, go to the Actions tab, and pick Update Crash Form.</a:t>
            </a:r>
          </a:p>
          <a:p>
            <a:r>
              <a:rPr lang="en-US" altLang="en-US"/>
              <a:t>The shortcut is Alt + F1</a:t>
            </a:r>
          </a:p>
        </p:txBody>
      </p:sp>
      <p:sp>
        <p:nvSpPr>
          <p:cNvPr id="72708" name="Slide Number Placeholder 4">
            <a:extLst>
              <a:ext uri="{FF2B5EF4-FFF2-40B4-BE49-F238E27FC236}">
                <a16:creationId xmlns:a16="http://schemas.microsoft.com/office/drawing/2014/main" id="{0C6B30AB-FA84-4A83-BCEE-020D2C3FBB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AD35549-21E0-42C6-B26E-45ECFB92A0B4}" type="slidenum">
              <a:rPr lang="en-US" altLang="en-US" sz="1200">
                <a:solidFill>
                  <a:srgbClr val="898989"/>
                </a:solidFill>
              </a:rPr>
              <a:pPr>
                <a:spcBef>
                  <a:spcPct val="0"/>
                </a:spcBef>
                <a:buFontTx/>
                <a:buNone/>
              </a:pPr>
              <a:t>63</a:t>
            </a:fld>
            <a:endParaRPr lang="en-US" altLang="en-US" sz="1200">
              <a:solidFill>
                <a:srgbClr val="898989"/>
              </a:solidFill>
            </a:endParaRPr>
          </a:p>
        </p:txBody>
      </p:sp>
      <p:pic>
        <p:nvPicPr>
          <p:cNvPr id="72710" name="Picture 2">
            <a:extLst>
              <a:ext uri="{FF2B5EF4-FFF2-40B4-BE49-F238E27FC236}">
                <a16:creationId xmlns:a16="http://schemas.microsoft.com/office/drawing/2014/main" id="{D856C544-A2F0-4E11-9FEB-B5FDD8E62F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0863" y="5564188"/>
            <a:ext cx="5462587"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3">
            <a:extLst>
              <a:ext uri="{FF2B5EF4-FFF2-40B4-BE49-F238E27FC236}">
                <a16:creationId xmlns:a16="http://schemas.microsoft.com/office/drawing/2014/main" id="{5D309688-4A83-4507-B5D7-0D8354450B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29863" y="5564188"/>
            <a:ext cx="41052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C985F65-6209-4670-A6B8-FB5ACFCE8F60}"/>
              </a:ext>
            </a:extLst>
          </p:cNvPr>
          <p:cNvPicPr>
            <a:picLocks noChangeAspect="1"/>
          </p:cNvPicPr>
          <p:nvPr/>
        </p:nvPicPr>
        <p:blipFill>
          <a:blip r:embed="rId4"/>
          <a:stretch>
            <a:fillRect/>
          </a:stretch>
        </p:blipFill>
        <p:spPr>
          <a:xfrm>
            <a:off x="6073129" y="3592169"/>
            <a:ext cx="6770540" cy="1335773"/>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1F4EDF15-8978-4362-A6FC-ED1491641815}"/>
              </a:ext>
            </a:extLst>
          </p:cNvPr>
          <p:cNvSpPr>
            <a:spLocks noGrp="1"/>
          </p:cNvSpPr>
          <p:nvPr>
            <p:ph type="title"/>
          </p:nvPr>
        </p:nvSpPr>
        <p:spPr/>
        <p:txBody>
          <a:bodyPr/>
          <a:lstStyle/>
          <a:p>
            <a:r>
              <a:rPr lang="en-US" altLang="en-US" sz="7200"/>
              <a:t>Updating Crash Forms</a:t>
            </a:r>
          </a:p>
        </p:txBody>
      </p:sp>
      <p:sp>
        <p:nvSpPr>
          <p:cNvPr id="73731" name="Content Placeholder 2">
            <a:extLst>
              <a:ext uri="{FF2B5EF4-FFF2-40B4-BE49-F238E27FC236}">
                <a16:creationId xmlns:a16="http://schemas.microsoft.com/office/drawing/2014/main" id="{A339E5F0-2D8C-470C-B219-297A1F161E3D}"/>
              </a:ext>
            </a:extLst>
          </p:cNvPr>
          <p:cNvSpPr>
            <a:spLocks noGrp="1"/>
          </p:cNvSpPr>
          <p:nvPr>
            <p:ph idx="1"/>
          </p:nvPr>
        </p:nvSpPr>
        <p:spPr>
          <a:xfrm>
            <a:off x="1193800" y="2133600"/>
            <a:ext cx="10020300" cy="6324600"/>
          </a:xfrm>
        </p:spPr>
        <p:txBody>
          <a:bodyPr/>
          <a:lstStyle/>
          <a:p>
            <a:r>
              <a:rPr lang="en-US" altLang="en-US"/>
              <a:t>“Update” will automatically be chosen for you</a:t>
            </a:r>
          </a:p>
          <a:p>
            <a:r>
              <a:rPr lang="en-US" altLang="en-US"/>
              <a:t>Make whatever changes are necessary</a:t>
            </a:r>
          </a:p>
          <a:p>
            <a:r>
              <a:rPr lang="en-US" altLang="en-US"/>
              <a:t>You can tab back and forth between the original form and the new form</a:t>
            </a:r>
          </a:p>
        </p:txBody>
      </p:sp>
      <p:sp>
        <p:nvSpPr>
          <p:cNvPr id="73732" name="Slide Number Placeholder 4">
            <a:extLst>
              <a:ext uri="{FF2B5EF4-FFF2-40B4-BE49-F238E27FC236}">
                <a16:creationId xmlns:a16="http://schemas.microsoft.com/office/drawing/2014/main" id="{EB86FF4F-D78C-425B-9B35-77F7B6E0BC4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34448C3-D559-423B-A519-53F8141F7407}" type="slidenum">
              <a:rPr lang="en-US" altLang="en-US" sz="1200">
                <a:solidFill>
                  <a:srgbClr val="898989"/>
                </a:solidFill>
              </a:rPr>
              <a:pPr>
                <a:spcBef>
                  <a:spcPct val="0"/>
                </a:spcBef>
                <a:buFontTx/>
                <a:buNone/>
              </a:pPr>
              <a:t>64</a:t>
            </a:fld>
            <a:endParaRPr lang="en-US" altLang="en-US" sz="1200">
              <a:solidFill>
                <a:srgbClr val="898989"/>
              </a:solidFill>
            </a:endParaRPr>
          </a:p>
        </p:txBody>
      </p:sp>
      <p:pic>
        <p:nvPicPr>
          <p:cNvPr id="73733" name="Picture 1">
            <a:extLst>
              <a:ext uri="{FF2B5EF4-FFF2-40B4-BE49-F238E27FC236}">
                <a16:creationId xmlns:a16="http://schemas.microsoft.com/office/drawing/2014/main" id="{C9CA8E94-9D40-4C46-8016-2E9050BD8E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8550" y="4419600"/>
            <a:ext cx="115189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613B10F9-63E6-403A-B727-3E18F90FC22B}"/>
              </a:ext>
            </a:extLst>
          </p:cNvPr>
          <p:cNvSpPr>
            <a:spLocks noGrp="1"/>
          </p:cNvSpPr>
          <p:nvPr>
            <p:ph type="title"/>
          </p:nvPr>
        </p:nvSpPr>
        <p:spPr>
          <a:xfrm>
            <a:off x="355600" y="341313"/>
            <a:ext cx="14630400" cy="1524000"/>
          </a:xfrm>
        </p:spPr>
        <p:txBody>
          <a:bodyPr/>
          <a:lstStyle/>
          <a:p>
            <a:r>
              <a:rPr lang="en-US" altLang="en-US" sz="7200"/>
              <a:t>Updating Crash Forms</a:t>
            </a:r>
          </a:p>
        </p:txBody>
      </p:sp>
      <p:sp>
        <p:nvSpPr>
          <p:cNvPr id="74755" name="Content Placeholder 2">
            <a:extLst>
              <a:ext uri="{FF2B5EF4-FFF2-40B4-BE49-F238E27FC236}">
                <a16:creationId xmlns:a16="http://schemas.microsoft.com/office/drawing/2014/main" id="{DA250CD2-2BF4-4118-97F7-17DF31650079}"/>
              </a:ext>
            </a:extLst>
          </p:cNvPr>
          <p:cNvSpPr>
            <a:spLocks noGrp="1"/>
          </p:cNvSpPr>
          <p:nvPr>
            <p:ph idx="1"/>
          </p:nvPr>
        </p:nvSpPr>
        <p:spPr>
          <a:xfrm>
            <a:off x="812800" y="3429000"/>
            <a:ext cx="14630400" cy="4738688"/>
          </a:xfrm>
        </p:spPr>
        <p:txBody>
          <a:bodyPr/>
          <a:lstStyle/>
          <a:p>
            <a:r>
              <a:rPr lang="en-US" altLang="en-US"/>
              <a:t>Remember to Validate the form when you are done so it can be Accepted by a Supervisor and then sent to FLHSMV electronically!</a:t>
            </a:r>
          </a:p>
          <a:p>
            <a:r>
              <a:rPr lang="en-US" altLang="en-US"/>
              <a:t>All updates become LONG forms.</a:t>
            </a:r>
          </a:p>
          <a:p>
            <a:pPr lvl="1"/>
            <a:r>
              <a:rPr lang="en-US" altLang="en-US"/>
              <a:t>If there is no diagram you can draw a text box in the field and write Diagram Not Applicable.</a:t>
            </a:r>
          </a:p>
        </p:txBody>
      </p:sp>
      <p:sp>
        <p:nvSpPr>
          <p:cNvPr id="74756" name="Slide Number Placeholder 3">
            <a:extLst>
              <a:ext uri="{FF2B5EF4-FFF2-40B4-BE49-F238E27FC236}">
                <a16:creationId xmlns:a16="http://schemas.microsoft.com/office/drawing/2014/main" id="{899379D0-3056-45F9-9546-A54C613BFE7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FDCF938-E903-4FA4-8DF5-3473F7AF69D4}" type="slidenum">
              <a:rPr lang="en-US" altLang="en-US" sz="1200">
                <a:solidFill>
                  <a:srgbClr val="898989"/>
                </a:solidFill>
              </a:rPr>
              <a:pPr>
                <a:spcBef>
                  <a:spcPct val="0"/>
                </a:spcBef>
                <a:buFontTx/>
                <a:buNone/>
              </a:pPr>
              <a:t>65</a:t>
            </a:fld>
            <a:endParaRPr lang="en-US" altLang="en-US" sz="1200">
              <a:solidFill>
                <a:srgbClr val="898989"/>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AA4948A5-CFFE-4734-9668-269F122842D8}"/>
              </a:ext>
            </a:extLst>
          </p:cNvPr>
          <p:cNvSpPr>
            <a:spLocks noGrp="1"/>
          </p:cNvSpPr>
          <p:nvPr>
            <p:ph type="title"/>
          </p:nvPr>
        </p:nvSpPr>
        <p:spPr>
          <a:xfrm>
            <a:off x="812800" y="284163"/>
            <a:ext cx="14630400" cy="1524000"/>
          </a:xfrm>
        </p:spPr>
        <p:txBody>
          <a:bodyPr/>
          <a:lstStyle/>
          <a:p>
            <a:r>
              <a:rPr lang="en-US" altLang="en-US" sz="7200"/>
              <a:t>Rejecting Crash Forms</a:t>
            </a:r>
          </a:p>
        </p:txBody>
      </p:sp>
      <p:sp>
        <p:nvSpPr>
          <p:cNvPr id="75779" name="Content Placeholder 2">
            <a:extLst>
              <a:ext uri="{FF2B5EF4-FFF2-40B4-BE49-F238E27FC236}">
                <a16:creationId xmlns:a16="http://schemas.microsoft.com/office/drawing/2014/main" id="{F1EB26CA-3029-45AB-AEA5-2134A673D28F}"/>
              </a:ext>
            </a:extLst>
          </p:cNvPr>
          <p:cNvSpPr>
            <a:spLocks noGrp="1"/>
          </p:cNvSpPr>
          <p:nvPr>
            <p:ph idx="1"/>
          </p:nvPr>
        </p:nvSpPr>
        <p:spPr>
          <a:xfrm>
            <a:off x="812800" y="2116138"/>
            <a:ext cx="14630400" cy="6051550"/>
          </a:xfrm>
        </p:spPr>
        <p:txBody>
          <a:bodyPr/>
          <a:lstStyle/>
          <a:p>
            <a:r>
              <a:rPr lang="en-US" altLang="en-US"/>
              <a:t>Under the Actions tab, supervisors can press the Reject button</a:t>
            </a:r>
          </a:p>
          <a:p>
            <a:r>
              <a:rPr lang="en-US" altLang="en-US"/>
              <a:t>It will prompt for a user email if one is not on file, and will email the user to let them know a form was rejected</a:t>
            </a:r>
          </a:p>
        </p:txBody>
      </p:sp>
      <p:sp>
        <p:nvSpPr>
          <p:cNvPr id="75780" name="Slide Number Placeholder 3">
            <a:extLst>
              <a:ext uri="{FF2B5EF4-FFF2-40B4-BE49-F238E27FC236}">
                <a16:creationId xmlns:a16="http://schemas.microsoft.com/office/drawing/2014/main" id="{9C2B33AD-BDA0-4229-867F-007DF3768DB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9CC6C0A-3881-447A-8458-BFE26ED3CD97}" type="slidenum">
              <a:rPr lang="en-US" altLang="en-US" sz="1200">
                <a:solidFill>
                  <a:srgbClr val="898989"/>
                </a:solidFill>
              </a:rPr>
              <a:pPr>
                <a:spcBef>
                  <a:spcPct val="0"/>
                </a:spcBef>
                <a:buFontTx/>
                <a:buNone/>
              </a:pPr>
              <a:t>66</a:t>
            </a:fld>
            <a:endParaRPr lang="en-US" altLang="en-US" sz="1200">
              <a:solidFill>
                <a:srgbClr val="898989"/>
              </a:solidFill>
            </a:endParaRPr>
          </a:p>
        </p:txBody>
      </p:sp>
      <p:pic>
        <p:nvPicPr>
          <p:cNvPr id="75781" name="Picture 1">
            <a:extLst>
              <a:ext uri="{FF2B5EF4-FFF2-40B4-BE49-F238E27FC236}">
                <a16:creationId xmlns:a16="http://schemas.microsoft.com/office/drawing/2014/main" id="{73E28FF2-976F-4C78-84AE-FC1578580D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62763" y="3370263"/>
            <a:ext cx="41052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3">
            <a:extLst>
              <a:ext uri="{FF2B5EF4-FFF2-40B4-BE49-F238E27FC236}">
                <a16:creationId xmlns:a16="http://schemas.microsoft.com/office/drawing/2014/main" id="{B56BD3CC-A5F1-408D-8947-D576E588DA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87150" y="3748088"/>
            <a:ext cx="4525963"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4">
            <a:extLst>
              <a:ext uri="{FF2B5EF4-FFF2-40B4-BE49-F238E27FC236}">
                <a16:creationId xmlns:a16="http://schemas.microsoft.com/office/drawing/2014/main" id="{F9E65DD2-33D1-43FF-91C5-180E178934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2888" y="7040563"/>
            <a:ext cx="4403725"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Picture 5">
            <a:extLst>
              <a:ext uri="{FF2B5EF4-FFF2-40B4-BE49-F238E27FC236}">
                <a16:creationId xmlns:a16="http://schemas.microsoft.com/office/drawing/2014/main" id="{E83CAAE6-170A-44A2-B2B3-423C3B26D4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60925" y="7040563"/>
            <a:ext cx="5362575"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5" name="Picture 6">
            <a:extLst>
              <a:ext uri="{FF2B5EF4-FFF2-40B4-BE49-F238E27FC236}">
                <a16:creationId xmlns:a16="http://schemas.microsoft.com/office/drawing/2014/main" id="{1C1AD843-5614-4804-8BD1-4E3247E49A7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74288" y="7040563"/>
            <a:ext cx="58388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6" name="Picture 7">
            <a:extLst>
              <a:ext uri="{FF2B5EF4-FFF2-40B4-BE49-F238E27FC236}">
                <a16:creationId xmlns:a16="http://schemas.microsoft.com/office/drawing/2014/main" id="{CED21F69-21C0-4D2A-9793-7821CC2D367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2888" y="4038600"/>
            <a:ext cx="63023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72901143-EC75-47CE-8323-381FF080F7EE}"/>
              </a:ext>
            </a:extLst>
          </p:cNvPr>
          <p:cNvSpPr>
            <a:spLocks noGrp="1"/>
          </p:cNvSpPr>
          <p:nvPr>
            <p:ph type="ctrTitle"/>
          </p:nvPr>
        </p:nvSpPr>
        <p:spPr>
          <a:xfrm>
            <a:off x="1219200" y="3592513"/>
            <a:ext cx="13817600" cy="1958975"/>
          </a:xfrm>
        </p:spPr>
        <p:txBody>
          <a:bodyPr/>
          <a:lstStyle/>
          <a:p>
            <a:r>
              <a:rPr lang="en-US" altLang="en-US" sz="7200"/>
              <a:t>Printing &amp; Emailing</a:t>
            </a:r>
          </a:p>
        </p:txBody>
      </p:sp>
      <p:sp>
        <p:nvSpPr>
          <p:cNvPr id="3" name="Subtitle 2">
            <a:extLst>
              <a:ext uri="{FF2B5EF4-FFF2-40B4-BE49-F238E27FC236}">
                <a16:creationId xmlns:a16="http://schemas.microsoft.com/office/drawing/2014/main" id="{89E5F6BF-996F-4BC7-8DD8-C90A94AC1333}"/>
              </a:ext>
            </a:extLst>
          </p:cNvPr>
          <p:cNvSpPr>
            <a:spLocks noGrp="1"/>
          </p:cNvSpPr>
          <p:nvPr>
            <p:ph type="subTitle" idx="1"/>
          </p:nvPr>
        </p:nvSpPr>
        <p:spPr/>
        <p:txBody>
          <a:bodyPr/>
          <a:lstStyle/>
          <a:p>
            <a:pPr>
              <a:defRPr/>
            </a:pP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0F292A8E-920F-46D6-BE4D-D8B762FCA2A6}"/>
              </a:ext>
            </a:extLst>
          </p:cNvPr>
          <p:cNvSpPr>
            <a:spLocks noGrp="1"/>
          </p:cNvSpPr>
          <p:nvPr>
            <p:ph type="title"/>
          </p:nvPr>
        </p:nvSpPr>
        <p:spPr/>
        <p:txBody>
          <a:bodyPr/>
          <a:lstStyle/>
          <a:p>
            <a:pPr eaLnBrk="1" hangingPunct="1"/>
            <a:r>
              <a:rPr lang="en-US" altLang="en-US" sz="7200"/>
              <a:t>Printing</a:t>
            </a:r>
          </a:p>
        </p:txBody>
      </p:sp>
      <p:sp>
        <p:nvSpPr>
          <p:cNvPr id="75779" name="Content Placeholder 2">
            <a:extLst>
              <a:ext uri="{FF2B5EF4-FFF2-40B4-BE49-F238E27FC236}">
                <a16:creationId xmlns:a16="http://schemas.microsoft.com/office/drawing/2014/main" id="{FD330793-004F-4DAC-BF60-B160FDF5E476}"/>
              </a:ext>
            </a:extLst>
          </p:cNvPr>
          <p:cNvSpPr>
            <a:spLocks noGrp="1"/>
          </p:cNvSpPr>
          <p:nvPr>
            <p:ph idx="1"/>
          </p:nvPr>
        </p:nvSpPr>
        <p:spPr/>
        <p:txBody>
          <a:bodyPr/>
          <a:lstStyle/>
          <a:p>
            <a:pPr eaLnBrk="1" hangingPunct="1">
              <a:defRPr/>
            </a:pPr>
            <a:r>
              <a:rPr lang="en-US" altLang="en-US" dirty="0"/>
              <a:t>Printing can be accomplished manually and/or automatically by clicking print or upon the status change of a form, to either a local or network printer.</a:t>
            </a:r>
          </a:p>
          <a:p>
            <a:pPr eaLnBrk="1" hangingPunct="1">
              <a:defRPr/>
            </a:pPr>
            <a:endParaRPr lang="en-US" altLang="en-US" dirty="0"/>
          </a:p>
          <a:p>
            <a:pPr eaLnBrk="1" hangingPunct="1">
              <a:defRPr/>
            </a:pPr>
            <a:endParaRPr lang="en-US" altLang="en-US" dirty="0"/>
          </a:p>
          <a:p>
            <a:pPr eaLnBrk="1" hangingPunct="1">
              <a:defRPr/>
            </a:pPr>
            <a:endParaRPr lang="en-US" altLang="en-US" dirty="0"/>
          </a:p>
          <a:p>
            <a:pPr marL="0" indent="0" eaLnBrk="1" hangingPunct="1">
              <a:buFont typeface="Arial" panose="020B0604020202020204" pitchFamily="34" charset="0"/>
              <a:buNone/>
              <a:defRPr/>
            </a:pPr>
            <a:endParaRPr lang="en-US" altLang="en-US" dirty="0"/>
          </a:p>
        </p:txBody>
      </p:sp>
      <p:sp>
        <p:nvSpPr>
          <p:cNvPr id="77828" name="Slide Number Placeholder 2">
            <a:extLst>
              <a:ext uri="{FF2B5EF4-FFF2-40B4-BE49-F238E27FC236}">
                <a16:creationId xmlns:a16="http://schemas.microsoft.com/office/drawing/2014/main" id="{7A84389E-0C0E-437F-BD69-48C15F7CA50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A89A60F-E9B7-48CB-8DEF-4473D913049F}" type="slidenum">
              <a:rPr lang="en-US" altLang="en-US" sz="1200">
                <a:solidFill>
                  <a:srgbClr val="898989"/>
                </a:solidFill>
              </a:rPr>
              <a:pPr>
                <a:spcBef>
                  <a:spcPct val="0"/>
                </a:spcBef>
                <a:buFontTx/>
                <a:buNone/>
              </a:pPr>
              <a:t>68</a:t>
            </a:fld>
            <a:endParaRPr lang="en-US" altLang="en-US" sz="1200">
              <a:solidFill>
                <a:srgbClr val="898989"/>
              </a:solidFill>
            </a:endParaRPr>
          </a:p>
        </p:txBody>
      </p:sp>
      <p:pic>
        <p:nvPicPr>
          <p:cNvPr id="77830" name="Picture 2">
            <a:extLst>
              <a:ext uri="{FF2B5EF4-FFF2-40B4-BE49-F238E27FC236}">
                <a16:creationId xmlns:a16="http://schemas.microsoft.com/office/drawing/2014/main" id="{693510F9-0191-49A9-8CB9-3F26A9CF37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6194425"/>
            <a:ext cx="640715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3">
            <a:extLst>
              <a:ext uri="{FF2B5EF4-FFF2-40B4-BE49-F238E27FC236}">
                <a16:creationId xmlns:a16="http://schemas.microsoft.com/office/drawing/2014/main" id="{173760C5-2B71-49FC-90D4-73323338A1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77438" y="6027738"/>
            <a:ext cx="40005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B082F4F-4591-4708-8EA5-AE019A411592}"/>
              </a:ext>
            </a:extLst>
          </p:cNvPr>
          <p:cNvPicPr>
            <a:picLocks noChangeAspect="1"/>
          </p:cNvPicPr>
          <p:nvPr/>
        </p:nvPicPr>
        <p:blipFill>
          <a:blip r:embed="rId5"/>
          <a:stretch>
            <a:fillRect/>
          </a:stretch>
        </p:blipFill>
        <p:spPr>
          <a:xfrm>
            <a:off x="2946400" y="3544694"/>
            <a:ext cx="7913567" cy="2054611"/>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B9806F4C-57D1-4DC5-8EDC-9F79DB94FF68}"/>
              </a:ext>
            </a:extLst>
          </p:cNvPr>
          <p:cNvSpPr>
            <a:spLocks noGrp="1"/>
          </p:cNvSpPr>
          <p:nvPr>
            <p:ph type="title"/>
          </p:nvPr>
        </p:nvSpPr>
        <p:spPr/>
        <p:txBody>
          <a:bodyPr/>
          <a:lstStyle/>
          <a:p>
            <a:pPr eaLnBrk="1" hangingPunct="1"/>
            <a:r>
              <a:rPr lang="en-US" altLang="en-US" sz="7200"/>
              <a:t>Printing Locally</a:t>
            </a:r>
          </a:p>
        </p:txBody>
      </p:sp>
      <p:sp>
        <p:nvSpPr>
          <p:cNvPr id="79875" name="Content Placeholder 2">
            <a:extLst>
              <a:ext uri="{FF2B5EF4-FFF2-40B4-BE49-F238E27FC236}">
                <a16:creationId xmlns:a16="http://schemas.microsoft.com/office/drawing/2014/main" id="{18F855F0-78CA-4022-9683-630D3E4A766D}"/>
              </a:ext>
            </a:extLst>
          </p:cNvPr>
          <p:cNvSpPr>
            <a:spLocks noGrp="1"/>
          </p:cNvSpPr>
          <p:nvPr>
            <p:ph idx="1"/>
          </p:nvPr>
        </p:nvSpPr>
        <p:spPr/>
        <p:txBody>
          <a:bodyPr/>
          <a:lstStyle/>
          <a:p>
            <a:pPr eaLnBrk="1" hangingPunct="1"/>
            <a:r>
              <a:rPr lang="en-US" altLang="en-US" sz="2800"/>
              <a:t>We recommend your Windows default printer be set up to the printer you will use most often before signing into TraCS</a:t>
            </a:r>
          </a:p>
          <a:p>
            <a:pPr eaLnBrk="1" hangingPunct="1"/>
            <a:r>
              <a:rPr lang="en-US" altLang="en-US" sz="2800"/>
              <a:t>We recommend that you DO NOT change the printer through the Setup menu in TraCS</a:t>
            </a:r>
          </a:p>
          <a:p>
            <a:pPr lvl="1" eaLnBrk="1" hangingPunct="1"/>
            <a:r>
              <a:rPr lang="en-US" altLang="en-US"/>
              <a:t>However, if you must…</a:t>
            </a:r>
          </a:p>
          <a:p>
            <a:pPr lvl="2" eaLnBrk="1" hangingPunct="1"/>
            <a:r>
              <a:rPr lang="en-US" altLang="en-US"/>
              <a:t>Choose “Set Up” to set up your local printer.  Any installed printers will be detected and made available on the printer list.</a:t>
            </a:r>
          </a:p>
        </p:txBody>
      </p:sp>
      <p:sp>
        <p:nvSpPr>
          <p:cNvPr id="79876" name="Slide Number Placeholder 2">
            <a:extLst>
              <a:ext uri="{FF2B5EF4-FFF2-40B4-BE49-F238E27FC236}">
                <a16:creationId xmlns:a16="http://schemas.microsoft.com/office/drawing/2014/main" id="{88A7B693-48BF-4FDE-AEF3-8CFDBF1284D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8F30DD2-2FCF-42CA-B3FF-0CF764AA2973}" type="slidenum">
              <a:rPr lang="en-US" altLang="en-US" sz="1200">
                <a:solidFill>
                  <a:srgbClr val="898989"/>
                </a:solidFill>
              </a:rPr>
              <a:pPr>
                <a:spcBef>
                  <a:spcPct val="0"/>
                </a:spcBef>
                <a:buFontTx/>
                <a:buNone/>
              </a:pPr>
              <a:t>69</a:t>
            </a:fld>
            <a:endParaRPr lang="en-US" altLang="en-US" sz="1200">
              <a:solidFill>
                <a:srgbClr val="898989"/>
              </a:solidFill>
            </a:endParaRPr>
          </a:p>
        </p:txBody>
      </p:sp>
      <p:pic>
        <p:nvPicPr>
          <p:cNvPr id="79877" name="Picture 1">
            <a:extLst>
              <a:ext uri="{FF2B5EF4-FFF2-40B4-BE49-F238E27FC236}">
                <a16:creationId xmlns:a16="http://schemas.microsoft.com/office/drawing/2014/main" id="{C074B0C8-8F74-4148-AFA4-5127E75373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3038" y="5081588"/>
            <a:ext cx="8289925" cy="40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2">
            <a:extLst>
              <a:ext uri="{FF2B5EF4-FFF2-40B4-BE49-F238E27FC236}">
                <a16:creationId xmlns:a16="http://schemas.microsoft.com/office/drawing/2014/main" id="{ED90D6FD-960D-4581-9006-6576DE7F76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1000" y="5556250"/>
            <a:ext cx="410527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F37E22B9-BA44-4677-A467-4ED12F8A3B83}"/>
              </a:ext>
            </a:extLst>
          </p:cNvPr>
          <p:cNvSpPr>
            <a:spLocks noGrp="1"/>
          </p:cNvSpPr>
          <p:nvPr>
            <p:ph type="ctrTitle"/>
          </p:nvPr>
        </p:nvSpPr>
        <p:spPr>
          <a:xfrm>
            <a:off x="1219200" y="3592513"/>
            <a:ext cx="13817600" cy="1958975"/>
          </a:xfrm>
        </p:spPr>
        <p:txBody>
          <a:bodyPr/>
          <a:lstStyle/>
          <a:p>
            <a:r>
              <a:rPr lang="en-US" altLang="en-US" sz="8000"/>
              <a:t>Default Search</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9B3F655A-6237-4194-A5F4-00B45B2ED298}"/>
              </a:ext>
            </a:extLst>
          </p:cNvPr>
          <p:cNvSpPr>
            <a:spLocks noGrp="1"/>
          </p:cNvSpPr>
          <p:nvPr>
            <p:ph type="title"/>
          </p:nvPr>
        </p:nvSpPr>
        <p:spPr>
          <a:xfrm>
            <a:off x="812800" y="339725"/>
            <a:ext cx="14630400" cy="1524000"/>
          </a:xfrm>
        </p:spPr>
        <p:txBody>
          <a:bodyPr/>
          <a:lstStyle/>
          <a:p>
            <a:r>
              <a:rPr lang="en-US" altLang="en-US" sz="7200"/>
              <a:t>Zebra Printers</a:t>
            </a:r>
          </a:p>
        </p:txBody>
      </p:sp>
      <p:sp>
        <p:nvSpPr>
          <p:cNvPr id="81923" name="Content Placeholder 2">
            <a:extLst>
              <a:ext uri="{FF2B5EF4-FFF2-40B4-BE49-F238E27FC236}">
                <a16:creationId xmlns:a16="http://schemas.microsoft.com/office/drawing/2014/main" id="{6C2D2A60-676B-4D7B-8F01-25D4F6C25499}"/>
              </a:ext>
            </a:extLst>
          </p:cNvPr>
          <p:cNvSpPr>
            <a:spLocks noGrp="1"/>
          </p:cNvSpPr>
          <p:nvPr>
            <p:ph idx="1"/>
          </p:nvPr>
        </p:nvSpPr>
        <p:spPr>
          <a:xfrm>
            <a:off x="812800" y="3429000"/>
            <a:ext cx="14630400" cy="4738688"/>
          </a:xfrm>
        </p:spPr>
        <p:txBody>
          <a:bodyPr/>
          <a:lstStyle/>
          <a:p>
            <a:r>
              <a:rPr lang="en-US" altLang="en-US"/>
              <a:t>If you use the Zebra printers, you must have your IT person visit this link to learn about configuration</a:t>
            </a:r>
          </a:p>
          <a:p>
            <a:pPr lvl="1"/>
            <a:r>
              <a:rPr lang="en-US" altLang="en-US">
                <a:hlinkClick r:id="rId2"/>
              </a:rPr>
              <a:t>http://www.tracsflorida.org/wiki/index.php?title=Zebra_RW_420_Printer_Configuration</a:t>
            </a:r>
            <a:endParaRPr lang="en-US" altLang="en-US"/>
          </a:p>
        </p:txBody>
      </p:sp>
      <p:sp>
        <p:nvSpPr>
          <p:cNvPr id="81924" name="Slide Number Placeholder 3">
            <a:extLst>
              <a:ext uri="{FF2B5EF4-FFF2-40B4-BE49-F238E27FC236}">
                <a16:creationId xmlns:a16="http://schemas.microsoft.com/office/drawing/2014/main" id="{5280A081-ACEC-4440-8B8E-E3FF3ADA099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93AE687-A8F4-47BE-A026-2B8DE21A65B0}" type="slidenum">
              <a:rPr lang="en-US" altLang="en-US" sz="1200">
                <a:solidFill>
                  <a:srgbClr val="898989"/>
                </a:solidFill>
              </a:rPr>
              <a:pPr>
                <a:spcBef>
                  <a:spcPct val="0"/>
                </a:spcBef>
                <a:buFontTx/>
                <a:buNone/>
              </a:pPr>
              <a:t>70</a:t>
            </a:fld>
            <a:endParaRPr lang="en-US" altLang="en-US" sz="1200">
              <a:solidFill>
                <a:srgbClr val="898989"/>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BCD7330B-AA46-453D-A024-51A3D1E49378}"/>
              </a:ext>
            </a:extLst>
          </p:cNvPr>
          <p:cNvSpPr>
            <a:spLocks noGrp="1"/>
          </p:cNvSpPr>
          <p:nvPr>
            <p:ph type="title"/>
          </p:nvPr>
        </p:nvSpPr>
        <p:spPr/>
        <p:txBody>
          <a:bodyPr/>
          <a:lstStyle/>
          <a:p>
            <a:r>
              <a:rPr lang="en-US" altLang="en-US" sz="7200"/>
              <a:t>Export Reports</a:t>
            </a:r>
          </a:p>
        </p:txBody>
      </p:sp>
      <p:sp>
        <p:nvSpPr>
          <p:cNvPr id="82947" name="Content Placeholder 2">
            <a:extLst>
              <a:ext uri="{FF2B5EF4-FFF2-40B4-BE49-F238E27FC236}">
                <a16:creationId xmlns:a16="http://schemas.microsoft.com/office/drawing/2014/main" id="{EBD8DCE9-D708-4642-8DB5-53739E8CF7EB}"/>
              </a:ext>
            </a:extLst>
          </p:cNvPr>
          <p:cNvSpPr>
            <a:spLocks noGrp="1"/>
          </p:cNvSpPr>
          <p:nvPr>
            <p:ph idx="1"/>
          </p:nvPr>
        </p:nvSpPr>
        <p:spPr>
          <a:xfrm>
            <a:off x="812800" y="2133600"/>
            <a:ext cx="10401300" cy="6248400"/>
          </a:xfrm>
        </p:spPr>
        <p:txBody>
          <a:bodyPr/>
          <a:lstStyle/>
          <a:p>
            <a:r>
              <a:rPr lang="en-US" altLang="en-US"/>
              <a:t>If users would like to export a crash report as a PDF, tiff, or other format, use the Export option.</a:t>
            </a:r>
          </a:p>
        </p:txBody>
      </p:sp>
      <p:sp>
        <p:nvSpPr>
          <p:cNvPr id="82948" name="Slide Number Placeholder 4">
            <a:extLst>
              <a:ext uri="{FF2B5EF4-FFF2-40B4-BE49-F238E27FC236}">
                <a16:creationId xmlns:a16="http://schemas.microsoft.com/office/drawing/2014/main" id="{E2B3C375-4B51-4012-AB85-63089B22AE0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0AFA3D8-AD12-4EDC-9799-E414EDEA0943}" type="slidenum">
              <a:rPr lang="en-US" altLang="en-US" sz="1200">
                <a:solidFill>
                  <a:srgbClr val="898989"/>
                </a:solidFill>
              </a:rPr>
              <a:pPr>
                <a:spcBef>
                  <a:spcPct val="0"/>
                </a:spcBef>
                <a:buFontTx/>
                <a:buNone/>
              </a:pPr>
              <a:t>71</a:t>
            </a:fld>
            <a:endParaRPr lang="en-US" altLang="en-US" sz="1200">
              <a:solidFill>
                <a:srgbClr val="898989"/>
              </a:solidFill>
            </a:endParaRPr>
          </a:p>
        </p:txBody>
      </p:sp>
      <p:pic>
        <p:nvPicPr>
          <p:cNvPr id="82949" name="Picture 1">
            <a:extLst>
              <a:ext uri="{FF2B5EF4-FFF2-40B4-BE49-F238E27FC236}">
                <a16:creationId xmlns:a16="http://schemas.microsoft.com/office/drawing/2014/main" id="{D1E7B96B-3374-40E3-B2AE-E6E9265D73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4038600"/>
            <a:ext cx="5384800"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8CF52BA6-18C1-423D-A008-F2C24356108D}"/>
              </a:ext>
            </a:extLst>
          </p:cNvPr>
          <p:cNvSpPr>
            <a:spLocks noGrp="1"/>
          </p:cNvSpPr>
          <p:nvPr>
            <p:ph type="title"/>
          </p:nvPr>
        </p:nvSpPr>
        <p:spPr>
          <a:xfrm>
            <a:off x="812800" y="339725"/>
            <a:ext cx="14630400" cy="1524000"/>
          </a:xfrm>
        </p:spPr>
        <p:txBody>
          <a:bodyPr/>
          <a:lstStyle/>
          <a:p>
            <a:r>
              <a:rPr lang="en-US" altLang="en-US" sz="7200"/>
              <a:t>Email Reports</a:t>
            </a:r>
          </a:p>
        </p:txBody>
      </p:sp>
      <p:sp>
        <p:nvSpPr>
          <p:cNvPr id="83971" name="Content Placeholder 2">
            <a:extLst>
              <a:ext uri="{FF2B5EF4-FFF2-40B4-BE49-F238E27FC236}">
                <a16:creationId xmlns:a16="http://schemas.microsoft.com/office/drawing/2014/main" id="{007A0B53-9D9F-403C-9A55-7F16A4BC4E7A}"/>
              </a:ext>
            </a:extLst>
          </p:cNvPr>
          <p:cNvSpPr>
            <a:spLocks noGrp="1"/>
          </p:cNvSpPr>
          <p:nvPr>
            <p:ph idx="1"/>
          </p:nvPr>
        </p:nvSpPr>
        <p:spPr>
          <a:xfrm>
            <a:off x="1270000" y="1981200"/>
            <a:ext cx="9829800" cy="6553200"/>
          </a:xfrm>
        </p:spPr>
        <p:txBody>
          <a:bodyPr/>
          <a:lstStyle/>
          <a:p>
            <a:r>
              <a:rPr lang="en-US" altLang="en-US"/>
              <a:t>If you have an Outlook profile on your local machine, email should be automated  </a:t>
            </a:r>
          </a:p>
          <a:p>
            <a:r>
              <a:rPr lang="en-US" altLang="en-US"/>
              <a:t>Otherwise, please use the Export function to email reports with other email providers</a:t>
            </a:r>
          </a:p>
        </p:txBody>
      </p:sp>
      <p:sp>
        <p:nvSpPr>
          <p:cNvPr id="83972" name="Slide Number Placeholder 4">
            <a:extLst>
              <a:ext uri="{FF2B5EF4-FFF2-40B4-BE49-F238E27FC236}">
                <a16:creationId xmlns:a16="http://schemas.microsoft.com/office/drawing/2014/main" id="{6D734B9E-282F-4C70-9F49-0B85B2E4C8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55C969B-0C02-4FCC-B928-5CB5FCA9DA7B}" type="slidenum">
              <a:rPr lang="en-US" altLang="en-US" sz="1200">
                <a:solidFill>
                  <a:srgbClr val="898989"/>
                </a:solidFill>
              </a:rPr>
              <a:pPr>
                <a:spcBef>
                  <a:spcPct val="0"/>
                </a:spcBef>
                <a:buFontTx/>
                <a:buNone/>
              </a:pPr>
              <a:t>72</a:t>
            </a:fld>
            <a:endParaRPr lang="en-US" altLang="en-US" sz="1200">
              <a:solidFill>
                <a:srgbClr val="898989"/>
              </a:solidFill>
            </a:endParaRPr>
          </a:p>
        </p:txBody>
      </p:sp>
      <p:pic>
        <p:nvPicPr>
          <p:cNvPr id="83973" name="Picture 1">
            <a:extLst>
              <a:ext uri="{FF2B5EF4-FFF2-40B4-BE49-F238E27FC236}">
                <a16:creationId xmlns:a16="http://schemas.microsoft.com/office/drawing/2014/main" id="{A03A68B6-5CC8-40D6-91FA-A03C440F9E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1475" y="4667250"/>
            <a:ext cx="535305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1A2F618B-5C85-4277-8BD2-E728E16BEA93}"/>
              </a:ext>
            </a:extLst>
          </p:cNvPr>
          <p:cNvSpPr>
            <a:spLocks noGrp="1"/>
          </p:cNvSpPr>
          <p:nvPr>
            <p:ph type="title"/>
          </p:nvPr>
        </p:nvSpPr>
        <p:spPr>
          <a:xfrm>
            <a:off x="406400" y="366713"/>
            <a:ext cx="15443200" cy="1524000"/>
          </a:xfrm>
        </p:spPr>
        <p:txBody>
          <a:bodyPr/>
          <a:lstStyle/>
          <a:p>
            <a:r>
              <a:rPr lang="en-US" altLang="en-US" sz="7200"/>
              <a:t>Auto-Print Features For Drivers Exchange</a:t>
            </a:r>
          </a:p>
        </p:txBody>
      </p:sp>
      <p:sp>
        <p:nvSpPr>
          <p:cNvPr id="84995" name="Content Placeholder 2">
            <a:extLst>
              <a:ext uri="{FF2B5EF4-FFF2-40B4-BE49-F238E27FC236}">
                <a16:creationId xmlns:a16="http://schemas.microsoft.com/office/drawing/2014/main" id="{C9A1D23C-F41E-44EC-9B9D-34DB8B2E095A}"/>
              </a:ext>
            </a:extLst>
          </p:cNvPr>
          <p:cNvSpPr>
            <a:spLocks noGrp="1"/>
          </p:cNvSpPr>
          <p:nvPr>
            <p:ph idx="1"/>
          </p:nvPr>
        </p:nvSpPr>
        <p:spPr/>
        <p:txBody>
          <a:bodyPr/>
          <a:lstStyle/>
          <a:p>
            <a:r>
              <a:rPr lang="en-US" altLang="en-US"/>
              <a:t>Under the Print tab, the auto-print button will allow you to set automatic prompts for printing for driver exchange forms</a:t>
            </a:r>
          </a:p>
          <a:p>
            <a:r>
              <a:rPr lang="en-US" altLang="en-US"/>
              <a:t>The first time only, you’ll be prompted on your printer type (4-inch or full page)</a:t>
            </a:r>
          </a:p>
        </p:txBody>
      </p:sp>
      <p:sp>
        <p:nvSpPr>
          <p:cNvPr id="84996" name="Slide Number Placeholder 3">
            <a:extLst>
              <a:ext uri="{FF2B5EF4-FFF2-40B4-BE49-F238E27FC236}">
                <a16:creationId xmlns:a16="http://schemas.microsoft.com/office/drawing/2014/main" id="{CDC81B21-4704-43F4-A0AD-3135CED7A61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C320EBE-072C-4DE5-B9E4-41CDA7F551CD}" type="slidenum">
              <a:rPr lang="en-US" altLang="en-US" sz="1200">
                <a:solidFill>
                  <a:srgbClr val="898989"/>
                </a:solidFill>
              </a:rPr>
              <a:pPr>
                <a:spcBef>
                  <a:spcPct val="0"/>
                </a:spcBef>
                <a:buFontTx/>
                <a:buNone/>
              </a:pPr>
              <a:t>73</a:t>
            </a:fld>
            <a:endParaRPr lang="en-US" altLang="en-US" sz="1200">
              <a:solidFill>
                <a:srgbClr val="898989"/>
              </a:solidFill>
            </a:endParaRPr>
          </a:p>
        </p:txBody>
      </p:sp>
      <p:pic>
        <p:nvPicPr>
          <p:cNvPr id="84997" name="Picture 1">
            <a:extLst>
              <a:ext uri="{FF2B5EF4-FFF2-40B4-BE49-F238E27FC236}">
                <a16:creationId xmlns:a16="http://schemas.microsoft.com/office/drawing/2014/main" id="{F91AC2EA-45D5-4286-B6DE-B7A069811D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200" y="4387850"/>
            <a:ext cx="6213475"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2">
            <a:extLst>
              <a:ext uri="{FF2B5EF4-FFF2-40B4-BE49-F238E27FC236}">
                <a16:creationId xmlns:a16="http://schemas.microsoft.com/office/drawing/2014/main" id="{2B2C165B-8810-4552-9420-8DC50ECE52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04400" y="4394200"/>
            <a:ext cx="5324475"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F1018863-788C-4C6D-9CE2-884B54C7D27C}"/>
              </a:ext>
            </a:extLst>
          </p:cNvPr>
          <p:cNvSpPr>
            <a:spLocks noGrp="1"/>
          </p:cNvSpPr>
          <p:nvPr>
            <p:ph type="ctrTitle"/>
          </p:nvPr>
        </p:nvSpPr>
        <p:spPr>
          <a:xfrm>
            <a:off x="0" y="3592513"/>
            <a:ext cx="16256000" cy="1958975"/>
          </a:xfrm>
        </p:spPr>
        <p:txBody>
          <a:bodyPr/>
          <a:lstStyle/>
          <a:p>
            <a:r>
              <a:rPr lang="en-US" altLang="en-US" sz="7000"/>
              <a:t>Searching</a:t>
            </a:r>
            <a:r>
              <a:rPr lang="en-US" altLang="en-US" sz="6900"/>
              <a:t> For Forms In The Forms Manager</a:t>
            </a:r>
          </a:p>
        </p:txBody>
      </p:sp>
      <p:sp>
        <p:nvSpPr>
          <p:cNvPr id="3" name="Subtitle 2">
            <a:extLst>
              <a:ext uri="{FF2B5EF4-FFF2-40B4-BE49-F238E27FC236}">
                <a16:creationId xmlns:a16="http://schemas.microsoft.com/office/drawing/2014/main" id="{FEA5CD78-2900-4FCB-B473-B4DAF6917F92}"/>
              </a:ext>
            </a:extLst>
          </p:cNvPr>
          <p:cNvSpPr>
            <a:spLocks noGrp="1"/>
          </p:cNvSpPr>
          <p:nvPr>
            <p:ph type="subTitle" idx="1"/>
          </p:nvPr>
        </p:nvSpPr>
        <p:spPr/>
        <p:txBody>
          <a:bodyPr/>
          <a:lstStyle/>
          <a:p>
            <a:pPr>
              <a:defRPr/>
            </a:pP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E3D00E5D-3D93-4B09-9761-3E9F6794A1A1}"/>
              </a:ext>
            </a:extLst>
          </p:cNvPr>
          <p:cNvSpPr>
            <a:spLocks noGrp="1"/>
          </p:cNvSpPr>
          <p:nvPr>
            <p:ph type="title"/>
          </p:nvPr>
        </p:nvSpPr>
        <p:spPr/>
        <p:txBody>
          <a:bodyPr/>
          <a:lstStyle/>
          <a:p>
            <a:r>
              <a:rPr lang="en-US" altLang="en-US" sz="7200"/>
              <a:t>Searching For Forms</a:t>
            </a:r>
          </a:p>
        </p:txBody>
      </p:sp>
      <p:sp>
        <p:nvSpPr>
          <p:cNvPr id="87043" name="Content Placeholder 2">
            <a:extLst>
              <a:ext uri="{FF2B5EF4-FFF2-40B4-BE49-F238E27FC236}">
                <a16:creationId xmlns:a16="http://schemas.microsoft.com/office/drawing/2014/main" id="{53084441-1937-4C5C-9ED7-3FE8958EA38A}"/>
              </a:ext>
            </a:extLst>
          </p:cNvPr>
          <p:cNvSpPr>
            <a:spLocks noGrp="1"/>
          </p:cNvSpPr>
          <p:nvPr>
            <p:ph idx="1"/>
          </p:nvPr>
        </p:nvSpPr>
        <p:spPr>
          <a:xfrm>
            <a:off x="1422400" y="2438400"/>
            <a:ext cx="9906000" cy="6019800"/>
          </a:xfrm>
        </p:spPr>
        <p:txBody>
          <a:bodyPr/>
          <a:lstStyle/>
          <a:p>
            <a:r>
              <a:rPr lang="en-US" altLang="en-US" dirty="0"/>
              <a:t>Under the Form tab you can search by agency case number.</a:t>
            </a:r>
          </a:p>
          <a:p>
            <a:r>
              <a:rPr lang="en-US" altLang="en-US" dirty="0"/>
              <a:t>Use the % or the * symbol to search for partial case number or a key word in a narrative (example: 22-1234 could be searched by %1234 or by *1234)</a:t>
            </a:r>
          </a:p>
        </p:txBody>
      </p:sp>
      <p:sp>
        <p:nvSpPr>
          <p:cNvPr id="87044" name="Slide Number Placeholder 4">
            <a:extLst>
              <a:ext uri="{FF2B5EF4-FFF2-40B4-BE49-F238E27FC236}">
                <a16:creationId xmlns:a16="http://schemas.microsoft.com/office/drawing/2014/main" id="{81FD2A62-A910-4088-8BA4-84ED44CE9F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D8C65FC-EDAD-4A2A-AE31-406AC652C356}" type="slidenum">
              <a:rPr lang="en-US" altLang="en-US" sz="1200">
                <a:solidFill>
                  <a:srgbClr val="898989"/>
                </a:solidFill>
              </a:rPr>
              <a:pPr>
                <a:spcBef>
                  <a:spcPct val="0"/>
                </a:spcBef>
                <a:buFontTx/>
                <a:buNone/>
              </a:pPr>
              <a:t>75</a:t>
            </a:fld>
            <a:endParaRPr lang="en-US" altLang="en-US" sz="1200">
              <a:solidFill>
                <a:srgbClr val="898989"/>
              </a:solidFill>
            </a:endParaRPr>
          </a:p>
        </p:txBody>
      </p:sp>
      <p:pic>
        <p:nvPicPr>
          <p:cNvPr id="3" name="Picture 2">
            <a:extLst>
              <a:ext uri="{FF2B5EF4-FFF2-40B4-BE49-F238E27FC236}">
                <a16:creationId xmlns:a16="http://schemas.microsoft.com/office/drawing/2014/main" id="{DD413AA7-FD19-4039-A63B-7B814A6F082A}"/>
              </a:ext>
            </a:extLst>
          </p:cNvPr>
          <p:cNvPicPr>
            <a:picLocks noChangeAspect="1"/>
          </p:cNvPicPr>
          <p:nvPr/>
        </p:nvPicPr>
        <p:blipFill>
          <a:blip r:embed="rId2"/>
          <a:stretch>
            <a:fillRect/>
          </a:stretch>
        </p:blipFill>
        <p:spPr>
          <a:xfrm>
            <a:off x="3376670" y="5181599"/>
            <a:ext cx="8027930" cy="3835453"/>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108E3CE7-55FF-4F1F-AE01-44BA8F6A0B3F}"/>
              </a:ext>
            </a:extLst>
          </p:cNvPr>
          <p:cNvSpPr>
            <a:spLocks noGrp="1"/>
          </p:cNvSpPr>
          <p:nvPr>
            <p:ph type="ctrTitle"/>
          </p:nvPr>
        </p:nvSpPr>
        <p:spPr>
          <a:xfrm>
            <a:off x="1219200" y="3592513"/>
            <a:ext cx="13817600" cy="1958975"/>
          </a:xfrm>
        </p:spPr>
        <p:txBody>
          <a:bodyPr/>
          <a:lstStyle/>
          <a:p>
            <a:r>
              <a:rPr lang="en-US" altLang="en-US" sz="7200"/>
              <a:t>Additional Tips</a:t>
            </a:r>
          </a:p>
        </p:txBody>
      </p:sp>
      <p:sp>
        <p:nvSpPr>
          <p:cNvPr id="3" name="Subtitle 2">
            <a:extLst>
              <a:ext uri="{FF2B5EF4-FFF2-40B4-BE49-F238E27FC236}">
                <a16:creationId xmlns:a16="http://schemas.microsoft.com/office/drawing/2014/main" id="{CDC6241F-CB2A-47D8-A5D9-D33A1520CDCF}"/>
              </a:ext>
            </a:extLst>
          </p:cNvPr>
          <p:cNvSpPr>
            <a:spLocks noGrp="1"/>
          </p:cNvSpPr>
          <p:nvPr>
            <p:ph type="subTitle" idx="1"/>
          </p:nvPr>
        </p:nvSpPr>
        <p:spPr/>
        <p:txBody>
          <a:bodyPr/>
          <a:lstStyle/>
          <a:p>
            <a:pPr>
              <a:defRPr/>
            </a:pP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73E1F25E-1AD5-4AA4-A2A2-5BF5C8E258F3}"/>
              </a:ext>
            </a:extLst>
          </p:cNvPr>
          <p:cNvSpPr>
            <a:spLocks noGrp="1"/>
          </p:cNvSpPr>
          <p:nvPr>
            <p:ph type="title"/>
          </p:nvPr>
        </p:nvSpPr>
        <p:spPr/>
        <p:txBody>
          <a:bodyPr/>
          <a:lstStyle/>
          <a:p>
            <a:pPr eaLnBrk="1" hangingPunct="1"/>
            <a:r>
              <a:rPr lang="en-US" altLang="en-US" sz="7200"/>
              <a:t>What Does Each Status?</a:t>
            </a:r>
          </a:p>
        </p:txBody>
      </p:sp>
      <p:sp>
        <p:nvSpPr>
          <p:cNvPr id="89091" name="Content Placeholder 2">
            <a:extLst>
              <a:ext uri="{FF2B5EF4-FFF2-40B4-BE49-F238E27FC236}">
                <a16:creationId xmlns:a16="http://schemas.microsoft.com/office/drawing/2014/main" id="{4FC49624-7C20-460C-962A-6099AE6DD77B}"/>
              </a:ext>
            </a:extLst>
          </p:cNvPr>
          <p:cNvSpPr>
            <a:spLocks noGrp="1"/>
          </p:cNvSpPr>
          <p:nvPr>
            <p:ph idx="1"/>
          </p:nvPr>
        </p:nvSpPr>
        <p:spPr>
          <a:xfrm>
            <a:off x="965200" y="2667000"/>
            <a:ext cx="10363200" cy="4000500"/>
          </a:xfrm>
        </p:spPr>
        <p:txBody>
          <a:bodyPr/>
          <a:lstStyle/>
          <a:p>
            <a:pPr lvl="1" eaLnBrk="1" hangingPunct="1"/>
            <a:r>
              <a:rPr lang="en-US" altLang="en-US" sz="2600" b="1"/>
              <a:t>Open</a:t>
            </a:r>
            <a:r>
              <a:rPr lang="en-US" altLang="en-US" sz="2600"/>
              <a:t> – User is still working on the form</a:t>
            </a:r>
          </a:p>
          <a:p>
            <a:pPr lvl="1" eaLnBrk="1" hangingPunct="1"/>
            <a:r>
              <a:rPr lang="en-US" altLang="en-US" sz="2600" b="1"/>
              <a:t>Rejected - </a:t>
            </a:r>
            <a:r>
              <a:rPr lang="en-US" altLang="en-US"/>
              <a:t>Supervisor rejected form for correction </a:t>
            </a:r>
            <a:endParaRPr lang="en-US" altLang="en-US" sz="2600" b="1"/>
          </a:p>
          <a:p>
            <a:pPr lvl="1" eaLnBrk="1" hangingPunct="1"/>
            <a:r>
              <a:rPr lang="en-US" altLang="en-US" sz="2600" b="1"/>
              <a:t>Validated</a:t>
            </a:r>
            <a:r>
              <a:rPr lang="en-US" altLang="en-US" sz="2600"/>
              <a:t> – User is done working on the form and the form is ready to be “accepted” </a:t>
            </a:r>
          </a:p>
          <a:p>
            <a:pPr lvl="1" eaLnBrk="1" hangingPunct="1"/>
            <a:r>
              <a:rPr lang="en-US" altLang="en-US" sz="2600" b="1"/>
              <a:t>Accepted</a:t>
            </a:r>
            <a:r>
              <a:rPr lang="en-US" altLang="en-US" sz="2600"/>
              <a:t> – Supervisor has approved, and the form is ready to go to the State</a:t>
            </a:r>
          </a:p>
          <a:p>
            <a:pPr lvl="1" eaLnBrk="1" hangingPunct="1"/>
            <a:r>
              <a:rPr lang="en-US" altLang="en-US" sz="2600" b="1"/>
              <a:t>Submitted</a:t>
            </a:r>
            <a:r>
              <a:rPr lang="en-US" altLang="en-US" sz="2600"/>
              <a:t> – Has been submitted electronically to the State </a:t>
            </a:r>
          </a:p>
          <a:p>
            <a:pPr lvl="2" eaLnBrk="1" hangingPunct="1"/>
            <a:r>
              <a:rPr lang="en-US" altLang="en-US" sz="2200"/>
              <a:t>Submitted reports are “locked” to prevent further editing.</a:t>
            </a:r>
          </a:p>
        </p:txBody>
      </p:sp>
      <p:sp>
        <p:nvSpPr>
          <p:cNvPr id="89092" name="Slide Number Placeholder 2">
            <a:extLst>
              <a:ext uri="{FF2B5EF4-FFF2-40B4-BE49-F238E27FC236}">
                <a16:creationId xmlns:a16="http://schemas.microsoft.com/office/drawing/2014/main" id="{EB078364-E2DE-470A-A08E-AF24B5EB2E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B24B7E3-A390-43E4-8F16-BABF86C4B1B4}" type="slidenum">
              <a:rPr lang="en-US" altLang="en-US" sz="1200">
                <a:solidFill>
                  <a:srgbClr val="898989"/>
                </a:solidFill>
              </a:rPr>
              <a:pPr>
                <a:spcBef>
                  <a:spcPct val="0"/>
                </a:spcBef>
                <a:buFontTx/>
                <a:buNone/>
              </a:pPr>
              <a:t>77</a:t>
            </a:fld>
            <a:endParaRPr lang="en-US" altLang="en-US" sz="1200">
              <a:solidFill>
                <a:srgbClr val="898989"/>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AD2B21DC-CBF9-4331-A54C-797032B168F7}"/>
              </a:ext>
            </a:extLst>
          </p:cNvPr>
          <p:cNvSpPr>
            <a:spLocks noGrp="1"/>
          </p:cNvSpPr>
          <p:nvPr>
            <p:ph type="title"/>
          </p:nvPr>
        </p:nvSpPr>
        <p:spPr/>
        <p:txBody>
          <a:bodyPr/>
          <a:lstStyle/>
          <a:p>
            <a:r>
              <a:rPr lang="en-US" altLang="en-US" sz="7200"/>
              <a:t>Moving Forms Through The Process</a:t>
            </a:r>
          </a:p>
        </p:txBody>
      </p:sp>
      <p:sp>
        <p:nvSpPr>
          <p:cNvPr id="91139" name="Content Placeholder 2">
            <a:extLst>
              <a:ext uri="{FF2B5EF4-FFF2-40B4-BE49-F238E27FC236}">
                <a16:creationId xmlns:a16="http://schemas.microsoft.com/office/drawing/2014/main" id="{3921E889-223E-43BA-B3A4-FE4F7396C220}"/>
              </a:ext>
            </a:extLst>
          </p:cNvPr>
          <p:cNvSpPr>
            <a:spLocks noGrp="1"/>
          </p:cNvSpPr>
          <p:nvPr>
            <p:ph idx="1"/>
          </p:nvPr>
        </p:nvSpPr>
        <p:spPr>
          <a:xfrm>
            <a:off x="812800" y="3124200"/>
            <a:ext cx="14630400" cy="5043488"/>
          </a:xfrm>
        </p:spPr>
        <p:txBody>
          <a:bodyPr/>
          <a:lstStyle/>
          <a:p>
            <a:r>
              <a:rPr lang="en-US" altLang="en-US"/>
              <a:t>Under no exceptions, the following buttons must be pushed</a:t>
            </a:r>
          </a:p>
          <a:p>
            <a:pPr lvl="1"/>
            <a:r>
              <a:rPr lang="en-US" altLang="en-US"/>
              <a:t>Officers MUST press the validate button when they are done</a:t>
            </a:r>
          </a:p>
          <a:p>
            <a:pPr lvl="1"/>
            <a:r>
              <a:rPr lang="en-US" altLang="en-US"/>
              <a:t>Supervisors MUST press the Accept button when they are done</a:t>
            </a:r>
          </a:p>
          <a:p>
            <a:pPr lvl="1"/>
            <a:r>
              <a:rPr lang="en-US" altLang="en-US"/>
              <a:t>The server MUST be set up properly to automatically submit accepted forms to the state</a:t>
            </a:r>
          </a:p>
          <a:p>
            <a:pPr lvl="2"/>
            <a:r>
              <a:rPr lang="en-US" altLang="en-US"/>
              <a:t>If a crash is in accepted status for more than 24 hours, there is an issue with the server and IT MUST tell TraCS they require assistance</a:t>
            </a:r>
          </a:p>
        </p:txBody>
      </p:sp>
      <p:sp>
        <p:nvSpPr>
          <p:cNvPr id="91140" name="Slide Number Placeholder 3">
            <a:extLst>
              <a:ext uri="{FF2B5EF4-FFF2-40B4-BE49-F238E27FC236}">
                <a16:creationId xmlns:a16="http://schemas.microsoft.com/office/drawing/2014/main" id="{06BC64F2-C8F8-46DC-906A-619490202E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5DEAB12-8367-4F69-9999-06A3D6479277}" type="slidenum">
              <a:rPr lang="en-US" altLang="en-US" sz="1200">
                <a:solidFill>
                  <a:srgbClr val="898989"/>
                </a:solidFill>
              </a:rPr>
              <a:pPr>
                <a:spcBef>
                  <a:spcPct val="0"/>
                </a:spcBef>
                <a:buFontTx/>
                <a:buNone/>
              </a:pPr>
              <a:t>78</a:t>
            </a:fld>
            <a:endParaRPr lang="en-US" altLang="en-US" sz="1200">
              <a:solidFill>
                <a:srgbClr val="898989"/>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Box 1">
            <a:extLst>
              <a:ext uri="{FF2B5EF4-FFF2-40B4-BE49-F238E27FC236}">
                <a16:creationId xmlns:a16="http://schemas.microsoft.com/office/drawing/2014/main" id="{D6752AF9-5458-4073-9A6B-AEE266BCB80B}"/>
              </a:ext>
            </a:extLst>
          </p:cNvPr>
          <p:cNvSpPr txBox="1">
            <a:spLocks noChangeArrowheads="1"/>
          </p:cNvSpPr>
          <p:nvPr/>
        </p:nvSpPr>
        <p:spPr bwMode="auto">
          <a:xfrm>
            <a:off x="736600" y="838200"/>
            <a:ext cx="14741525"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a:latin typeface="Arial" panose="020B0604020202020204" pitchFamily="34" charset="0"/>
            </a:endParaRPr>
          </a:p>
          <a:p>
            <a:pPr>
              <a:spcBef>
                <a:spcPct val="0"/>
              </a:spcBef>
              <a:buFontTx/>
              <a:buNone/>
            </a:pPr>
            <a:endParaRPr lang="en-US" altLang="en-US" sz="1800">
              <a:latin typeface="Arial" panose="020B0604020202020204" pitchFamily="34" charset="0"/>
            </a:endParaRPr>
          </a:p>
          <a:p>
            <a:pPr>
              <a:spcBef>
                <a:spcPct val="0"/>
              </a:spcBef>
              <a:buFontTx/>
              <a:buNone/>
            </a:pPr>
            <a:endParaRPr lang="en-US" altLang="en-US" sz="1800">
              <a:latin typeface="Arial" panose="020B0604020202020204" pitchFamily="34" charset="0"/>
            </a:endParaRPr>
          </a:p>
          <a:p>
            <a:pPr>
              <a:spcBef>
                <a:spcPct val="0"/>
              </a:spcBef>
              <a:buFontTx/>
              <a:buNone/>
            </a:pPr>
            <a:endParaRPr lang="en-US" altLang="en-US" sz="1800">
              <a:latin typeface="Arial" panose="020B0604020202020204" pitchFamily="34" charset="0"/>
            </a:endParaRPr>
          </a:p>
          <a:p>
            <a:pPr>
              <a:spcBef>
                <a:spcPct val="0"/>
              </a:spcBef>
              <a:buFontTx/>
              <a:buNone/>
            </a:pPr>
            <a:endParaRPr lang="en-US" altLang="en-US" sz="1800">
              <a:latin typeface="Arial" panose="020B0604020202020204" pitchFamily="34" charset="0"/>
            </a:endParaRPr>
          </a:p>
          <a:p>
            <a:pPr>
              <a:spcBef>
                <a:spcPct val="0"/>
              </a:spcBef>
              <a:buFontTx/>
              <a:buNone/>
            </a:pPr>
            <a:endParaRPr lang="en-US" altLang="en-US" sz="1800">
              <a:latin typeface="Arial" panose="020B0604020202020204" pitchFamily="34" charset="0"/>
            </a:endParaRPr>
          </a:p>
          <a:p>
            <a:pPr>
              <a:spcBef>
                <a:spcPct val="0"/>
              </a:spcBef>
              <a:buFontTx/>
              <a:buNone/>
            </a:pPr>
            <a:endParaRPr lang="en-US" altLang="en-US" sz="1800">
              <a:latin typeface="Arial" panose="020B0604020202020204" pitchFamily="34" charset="0"/>
            </a:endParaRPr>
          </a:p>
          <a:p>
            <a:pPr>
              <a:spcBef>
                <a:spcPct val="0"/>
              </a:spcBef>
              <a:buFontTx/>
              <a:buNone/>
            </a:pPr>
            <a:endParaRPr lang="en-US" altLang="en-US">
              <a:latin typeface="Arial" panose="020B0604020202020204" pitchFamily="34" charset="0"/>
            </a:endParaRPr>
          </a:p>
          <a:p>
            <a:pPr>
              <a:spcBef>
                <a:spcPct val="0"/>
              </a:spcBef>
              <a:buFontTx/>
              <a:buNone/>
            </a:pPr>
            <a:r>
              <a:rPr lang="en-US" altLang="en-US">
                <a:latin typeface="Arial" panose="020B0604020202020204" pitchFamily="34" charset="0"/>
              </a:rPr>
              <a:t>TraCS training videos are available on YouTube.</a:t>
            </a:r>
          </a:p>
          <a:p>
            <a:pPr>
              <a:spcBef>
                <a:spcPct val="0"/>
              </a:spcBef>
              <a:buFontTx/>
              <a:buNone/>
            </a:pPr>
            <a:endParaRPr lang="en-US" altLang="en-US" sz="1800">
              <a:latin typeface="Arial" panose="020B0604020202020204" pitchFamily="34" charset="0"/>
            </a:endParaRPr>
          </a:p>
          <a:p>
            <a:pPr>
              <a:spcBef>
                <a:spcPct val="0"/>
              </a:spcBef>
              <a:buFontTx/>
              <a:buNone/>
            </a:pPr>
            <a:endParaRPr lang="en-US" altLang="en-US" sz="1800">
              <a:latin typeface="Arial" panose="020B0604020202020204" pitchFamily="34" charset="0"/>
            </a:endParaRPr>
          </a:p>
          <a:p>
            <a:pPr algn="ctr">
              <a:spcBef>
                <a:spcPct val="0"/>
              </a:spcBef>
              <a:buFontTx/>
              <a:buNone/>
            </a:pPr>
            <a:r>
              <a:rPr lang="en-US" altLang="en-US">
                <a:latin typeface="Arial" panose="020B0604020202020204" pitchFamily="34" charset="0"/>
                <a:hlinkClick r:id="rId2"/>
              </a:rPr>
              <a:t>https://www.youtube.com/channel/UCjwvWomJybrJ31P7fJp4JIQ/videos</a:t>
            </a:r>
            <a:endParaRPr lang="en-US" altLang="en-US">
              <a:latin typeface="Arial" panose="020B0604020202020204" pitchFamily="34" charset="0"/>
            </a:endParaRPr>
          </a:p>
          <a:p>
            <a:pPr algn="ctr">
              <a:spcBef>
                <a:spcPct val="0"/>
              </a:spcBef>
              <a:buFontTx/>
              <a:buNone/>
            </a:pPr>
            <a:endParaRPr lang="en-US" altLang="en-US" sz="1800">
              <a:latin typeface="Arial" panose="020B0604020202020204" pitchFamily="34" charset="0"/>
            </a:endParaRPr>
          </a:p>
        </p:txBody>
      </p:sp>
      <p:pic>
        <p:nvPicPr>
          <p:cNvPr id="92163" name="Picture 2" descr="C:\Users\Zach\AppData\Local\Microsoft\Windows\INetCache\Content.Word\TraCSFlorida.png">
            <a:extLst>
              <a:ext uri="{FF2B5EF4-FFF2-40B4-BE49-F238E27FC236}">
                <a16:creationId xmlns:a16="http://schemas.microsoft.com/office/drawing/2014/main" id="{D386B6EE-2739-4F28-AF74-55C60DC8A9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213" y="603250"/>
            <a:ext cx="29495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Picture 3">
            <a:extLst>
              <a:ext uri="{FF2B5EF4-FFF2-40B4-BE49-F238E27FC236}">
                <a16:creationId xmlns:a16="http://schemas.microsoft.com/office/drawing/2014/main" id="{6A36E60D-C925-4A64-9FCB-555808148A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6600" y="4953000"/>
            <a:ext cx="7162800"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88A8429-0006-4307-B21D-41722AA0C3F1}"/>
              </a:ext>
            </a:extLst>
          </p:cNvPr>
          <p:cNvSpPr>
            <a:spLocks noGrp="1"/>
          </p:cNvSpPr>
          <p:nvPr>
            <p:ph type="title"/>
          </p:nvPr>
        </p:nvSpPr>
        <p:spPr>
          <a:xfrm>
            <a:off x="812800" y="339725"/>
            <a:ext cx="14630400" cy="1524000"/>
          </a:xfrm>
        </p:spPr>
        <p:txBody>
          <a:bodyPr/>
          <a:lstStyle/>
          <a:p>
            <a:r>
              <a:rPr lang="en-US" altLang="en-US" sz="7200"/>
              <a:t>Favorite Searches - Officers</a:t>
            </a:r>
          </a:p>
        </p:txBody>
      </p:sp>
      <p:sp>
        <p:nvSpPr>
          <p:cNvPr id="9219" name="Content Placeholder 2">
            <a:extLst>
              <a:ext uri="{FF2B5EF4-FFF2-40B4-BE49-F238E27FC236}">
                <a16:creationId xmlns:a16="http://schemas.microsoft.com/office/drawing/2014/main" id="{D7A8CB1C-53C4-48EF-8C7E-BD46D3ACE6AF}"/>
              </a:ext>
            </a:extLst>
          </p:cNvPr>
          <p:cNvSpPr>
            <a:spLocks noGrp="1"/>
          </p:cNvSpPr>
          <p:nvPr>
            <p:ph idx="1"/>
          </p:nvPr>
        </p:nvSpPr>
        <p:spPr>
          <a:xfrm>
            <a:off x="812800" y="2514600"/>
            <a:ext cx="14630400" cy="5653088"/>
          </a:xfrm>
        </p:spPr>
        <p:txBody>
          <a:bodyPr/>
          <a:lstStyle/>
          <a:p>
            <a:r>
              <a:rPr lang="en-US" altLang="en-US"/>
              <a:t>Officers should pick their User ID in the General search tab</a:t>
            </a:r>
          </a:p>
          <a:p>
            <a:r>
              <a:rPr lang="en-US" altLang="en-US"/>
              <a:t>Officers should pick Open and Rejected under Status in the General Search tab</a:t>
            </a:r>
          </a:p>
          <a:p>
            <a:endParaRPr lang="en-US" altLang="en-US"/>
          </a:p>
        </p:txBody>
      </p:sp>
      <p:sp>
        <p:nvSpPr>
          <p:cNvPr id="9220" name="Slide Number Placeholder 3">
            <a:extLst>
              <a:ext uri="{FF2B5EF4-FFF2-40B4-BE49-F238E27FC236}">
                <a16:creationId xmlns:a16="http://schemas.microsoft.com/office/drawing/2014/main" id="{B1D45E32-A804-470E-A8AD-53A5AA76CE2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8613" indent="-227013">
              <a:defRPr>
                <a:solidFill>
                  <a:schemeClr val="tx1"/>
                </a:solidFill>
                <a:latin typeface="Arial" panose="020B0604020202020204" pitchFamily="34" charset="0"/>
                <a:cs typeface="Arial" panose="020B0604020202020204" pitchFamily="34" charset="0"/>
              </a:defRPr>
            </a:lvl4pPr>
            <a:lvl5pPr marL="2055813" indent="-227013">
              <a:defRPr>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1C7E8E-DCC5-4814-82A0-A5F22C52394F}" type="slidenum">
              <a:rPr lang="en-US" altLang="en-US">
                <a:solidFill>
                  <a:srgbClr val="898989"/>
                </a:solidFill>
                <a:latin typeface="Calibri" panose="020F0502020204030204" pitchFamily="34" charset="0"/>
              </a:rPr>
              <a:pPr/>
              <a:t>8</a:t>
            </a:fld>
            <a:endParaRPr lang="en-US" altLang="en-US">
              <a:solidFill>
                <a:srgbClr val="898989"/>
              </a:solidFill>
              <a:latin typeface="Calibri" panose="020F0502020204030204" pitchFamily="34" charset="0"/>
            </a:endParaRPr>
          </a:p>
        </p:txBody>
      </p:sp>
      <p:pic>
        <p:nvPicPr>
          <p:cNvPr id="9221" name="Picture 1">
            <a:extLst>
              <a:ext uri="{FF2B5EF4-FFF2-40B4-BE49-F238E27FC236}">
                <a16:creationId xmlns:a16="http://schemas.microsoft.com/office/drawing/2014/main" id="{B2BDC089-6D14-44BF-BC32-505543626B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4725" y="4572000"/>
            <a:ext cx="11766550"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2F5E6BE-B445-4899-AFFB-9DCE52F2A9CA}"/>
              </a:ext>
            </a:extLst>
          </p:cNvPr>
          <p:cNvSpPr>
            <a:spLocks noGrp="1"/>
          </p:cNvSpPr>
          <p:nvPr>
            <p:ph type="title"/>
          </p:nvPr>
        </p:nvSpPr>
        <p:spPr/>
        <p:txBody>
          <a:bodyPr/>
          <a:lstStyle/>
          <a:p>
            <a:r>
              <a:rPr lang="en-US" altLang="en-US" sz="7200"/>
              <a:t>Favorite Searches - Officers</a:t>
            </a:r>
          </a:p>
        </p:txBody>
      </p:sp>
      <p:sp>
        <p:nvSpPr>
          <p:cNvPr id="56323" name="Content Placeholder 2">
            <a:extLst>
              <a:ext uri="{FF2B5EF4-FFF2-40B4-BE49-F238E27FC236}">
                <a16:creationId xmlns:a16="http://schemas.microsoft.com/office/drawing/2014/main" id="{A8306380-CB6C-4E1F-8D66-299E3AF9AAD2}"/>
              </a:ext>
            </a:extLst>
          </p:cNvPr>
          <p:cNvSpPr>
            <a:spLocks noGrp="1"/>
          </p:cNvSpPr>
          <p:nvPr>
            <p:ph idx="1"/>
          </p:nvPr>
        </p:nvSpPr>
        <p:spPr/>
        <p:txBody>
          <a:bodyPr>
            <a:normAutofit/>
          </a:bodyPr>
          <a:lstStyle/>
          <a:p>
            <a:pPr>
              <a:defRPr/>
            </a:pPr>
            <a:r>
              <a:rPr lang="en-US" sz="2667" dirty="0"/>
              <a:t>Press the Save button under the Favorites label</a:t>
            </a:r>
          </a:p>
          <a:p>
            <a:pPr>
              <a:defRPr/>
            </a:pPr>
            <a:r>
              <a:rPr lang="en-US" sz="2667" dirty="0"/>
              <a:t>Name your favorite default search and check Is Default</a:t>
            </a:r>
          </a:p>
          <a:p>
            <a:pPr>
              <a:defRPr/>
            </a:pPr>
            <a:r>
              <a:rPr lang="en-US" sz="2667" dirty="0"/>
              <a:t>Under Tools/User Preferences, Check Perform Auto Search After Login</a:t>
            </a:r>
          </a:p>
          <a:p>
            <a:pPr lvl="1">
              <a:defRPr/>
            </a:pPr>
            <a:r>
              <a:rPr lang="en-US" sz="2667" dirty="0"/>
              <a:t>Now upon logging in, officers will automatically see all open and rejected forms, or rather, they will see all work that they’ve yet to validate which requires their attention</a:t>
            </a:r>
          </a:p>
        </p:txBody>
      </p:sp>
      <p:sp>
        <p:nvSpPr>
          <p:cNvPr id="10244" name="Slide Number Placeholder 3">
            <a:extLst>
              <a:ext uri="{FF2B5EF4-FFF2-40B4-BE49-F238E27FC236}">
                <a16:creationId xmlns:a16="http://schemas.microsoft.com/office/drawing/2014/main" id="{67225ADD-B10C-487E-AD52-532EA81CCA0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8613" indent="-227013">
              <a:defRPr>
                <a:solidFill>
                  <a:schemeClr val="tx1"/>
                </a:solidFill>
                <a:latin typeface="Arial" panose="020B0604020202020204" pitchFamily="34" charset="0"/>
                <a:cs typeface="Arial" panose="020B0604020202020204" pitchFamily="34" charset="0"/>
              </a:defRPr>
            </a:lvl4pPr>
            <a:lvl5pPr marL="2055813" indent="-227013">
              <a:defRPr>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DA3369-1CFF-4214-AF0C-8DFE7A6B534B}" type="slidenum">
              <a:rPr lang="en-US" altLang="en-US">
                <a:solidFill>
                  <a:srgbClr val="898989"/>
                </a:solidFill>
                <a:latin typeface="Calibri" panose="020F0502020204030204" pitchFamily="34" charset="0"/>
              </a:rPr>
              <a:pPr/>
              <a:t>9</a:t>
            </a:fld>
            <a:endParaRPr lang="en-US" altLang="en-US">
              <a:solidFill>
                <a:srgbClr val="898989"/>
              </a:solidFill>
              <a:latin typeface="Calibri" panose="020F0502020204030204" pitchFamily="34" charset="0"/>
            </a:endParaRPr>
          </a:p>
        </p:txBody>
      </p:sp>
      <p:pic>
        <p:nvPicPr>
          <p:cNvPr id="10245" name="Picture 1">
            <a:extLst>
              <a:ext uri="{FF2B5EF4-FFF2-40B4-BE49-F238E27FC236}">
                <a16:creationId xmlns:a16="http://schemas.microsoft.com/office/drawing/2014/main" id="{28258FAB-7097-4156-A046-8DA3F0E34B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400" y="4495800"/>
            <a:ext cx="77819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
            <a:extLst>
              <a:ext uri="{FF2B5EF4-FFF2-40B4-BE49-F238E27FC236}">
                <a16:creationId xmlns:a16="http://schemas.microsoft.com/office/drawing/2014/main" id="{C3EE3898-ED5D-476F-BA95-7DF8A2BC31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29938" y="5184775"/>
            <a:ext cx="417830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
            <a:extLst>
              <a:ext uri="{FF2B5EF4-FFF2-40B4-BE49-F238E27FC236}">
                <a16:creationId xmlns:a16="http://schemas.microsoft.com/office/drawing/2014/main" id="{31B2443F-3EA0-4BDC-94EE-27FEBAD7E5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13200" y="6838950"/>
            <a:ext cx="65817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38548</TotalTime>
  <Words>3024</Words>
  <Application>Microsoft Office PowerPoint</Application>
  <PresentationFormat>Custom</PresentationFormat>
  <Paragraphs>338</Paragraphs>
  <Slides>79</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79</vt:i4>
      </vt:variant>
    </vt:vector>
  </HeadingPairs>
  <TitlesOfParts>
    <vt:vector size="82" baseType="lpstr">
      <vt:lpstr>Arial</vt:lpstr>
      <vt:lpstr>Calibri</vt:lpstr>
      <vt:lpstr>Office Theme</vt:lpstr>
      <vt:lpstr>PowerPoint Presentation</vt:lpstr>
      <vt:lpstr>Directory</vt:lpstr>
      <vt:lpstr>Signing In</vt:lpstr>
      <vt:lpstr>Launching TraCS And Signing In</vt:lpstr>
      <vt:lpstr>First Time Users</vt:lpstr>
      <vt:lpstr>Initial Setup</vt:lpstr>
      <vt:lpstr>Default Search</vt:lpstr>
      <vt:lpstr>Favorite Searches - Officers</vt:lpstr>
      <vt:lpstr>Favorite Searches - Officers</vt:lpstr>
      <vt:lpstr>Favorite Searches - Supervisors</vt:lpstr>
      <vt:lpstr>Pick Day/Night Time Mode</vt:lpstr>
      <vt:lpstr>Day/Night Time Mode</vt:lpstr>
      <vt:lpstr>Change Password</vt:lpstr>
      <vt:lpstr>Change Password</vt:lpstr>
      <vt:lpstr>Connectivity</vt:lpstr>
      <vt:lpstr>Connectivity</vt:lpstr>
      <vt:lpstr>No Connectivity</vt:lpstr>
      <vt:lpstr>Run Tags/DLs In NCIC/FCIC</vt:lpstr>
      <vt:lpstr>Run Florida DL’s &amp; Tags In FCIC</vt:lpstr>
      <vt:lpstr>Starting A Crash</vt:lpstr>
      <vt:lpstr>Launch A Crash Form</vt:lpstr>
      <vt:lpstr>Starting A Case</vt:lpstr>
      <vt:lpstr>Managing The View</vt:lpstr>
      <vt:lpstr>Zooming The Form In</vt:lpstr>
      <vt:lpstr>Night-Time Mode</vt:lpstr>
      <vt:lpstr>Navigation Panel</vt:lpstr>
      <vt:lpstr>Filling Out The Form</vt:lpstr>
      <vt:lpstr>Navigating Through The Form</vt:lpstr>
      <vt:lpstr>How To Enter Data</vt:lpstr>
      <vt:lpstr>FLHSMV’s Online Crash Manual</vt:lpstr>
      <vt:lpstr>The First Time Only</vt:lpstr>
      <vt:lpstr>NCIC Importing</vt:lpstr>
      <vt:lpstr>NCIC Importing - Settings</vt:lpstr>
      <vt:lpstr>NCIC Importing</vt:lpstr>
      <vt:lpstr>NCIC Importing</vt:lpstr>
      <vt:lpstr>Driver Exchange</vt:lpstr>
      <vt:lpstr>Emailing Driver Exchange</vt:lpstr>
      <vt:lpstr>Importing Roadway Information</vt:lpstr>
      <vt:lpstr>Importing Roadway Information</vt:lpstr>
      <vt:lpstr>Importing Roadway Information</vt:lpstr>
      <vt:lpstr>Importing Roadway Information</vt:lpstr>
      <vt:lpstr>Manually Entering Roadway Information</vt:lpstr>
      <vt:lpstr>Driver Exchange – Add UTC</vt:lpstr>
      <vt:lpstr>Driver Exchange – Add Tow Sheet</vt:lpstr>
      <vt:lpstr>Finding Florida State Statutes</vt:lpstr>
      <vt:lpstr>Finding Florida State Statutes</vt:lpstr>
      <vt:lpstr>Diagram</vt:lpstr>
      <vt:lpstr>Diagram Tools</vt:lpstr>
      <vt:lpstr>TraCS Diagram Tool</vt:lpstr>
      <vt:lpstr>TraCS Diagram Tool</vt:lpstr>
      <vt:lpstr>TraCS Diagram Tool</vt:lpstr>
      <vt:lpstr>Hit &amp; Run’s</vt:lpstr>
      <vt:lpstr>Hit &amp; Run’s</vt:lpstr>
      <vt:lpstr>Narrative</vt:lpstr>
      <vt:lpstr>Narrative</vt:lpstr>
      <vt:lpstr>Narrative</vt:lpstr>
      <vt:lpstr>Narrative</vt:lpstr>
      <vt:lpstr>Electronic Submission To DHSMV</vt:lpstr>
      <vt:lpstr>Validation</vt:lpstr>
      <vt:lpstr>Accept The Crash Form</vt:lpstr>
      <vt:lpstr>Automated Submission To DHSMV</vt:lpstr>
      <vt:lpstr>Edit Forms After Closing</vt:lpstr>
      <vt:lpstr>Updating Crash Forms</vt:lpstr>
      <vt:lpstr>Updating Crash Forms</vt:lpstr>
      <vt:lpstr>Updating Crash Forms</vt:lpstr>
      <vt:lpstr>Rejecting Crash Forms</vt:lpstr>
      <vt:lpstr>Printing &amp; Emailing</vt:lpstr>
      <vt:lpstr>Printing</vt:lpstr>
      <vt:lpstr>Printing Locally</vt:lpstr>
      <vt:lpstr>Zebra Printers</vt:lpstr>
      <vt:lpstr>Export Reports</vt:lpstr>
      <vt:lpstr>Email Reports</vt:lpstr>
      <vt:lpstr>Auto-Print Features For Drivers Exchange</vt:lpstr>
      <vt:lpstr>Searching For Forms In The Forms Manager</vt:lpstr>
      <vt:lpstr>Searching For Forms</vt:lpstr>
      <vt:lpstr>Additional Tips</vt:lpstr>
      <vt:lpstr>What Does Each Status?</vt:lpstr>
      <vt:lpstr>Moving Forms Through The Process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dc:creator>
  <cp:lastModifiedBy>Amy Pontillo</cp:lastModifiedBy>
  <cp:revision>305</cp:revision>
  <cp:lastPrinted>2011-02-10T22:36:08Z</cp:lastPrinted>
  <dcterms:created xsi:type="dcterms:W3CDTF">2010-05-04T19:24:48Z</dcterms:created>
  <dcterms:modified xsi:type="dcterms:W3CDTF">2022-01-11T14:52:06Z</dcterms:modified>
</cp:coreProperties>
</file>