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1"/>
  </p:notesMasterIdLst>
  <p:sldIdLst>
    <p:sldId id="332" r:id="rId5"/>
    <p:sldId id="468" r:id="rId6"/>
    <p:sldId id="441" r:id="rId7"/>
    <p:sldId id="442" r:id="rId8"/>
    <p:sldId id="443" r:id="rId9"/>
    <p:sldId id="444" r:id="rId10"/>
    <p:sldId id="445" r:id="rId11"/>
    <p:sldId id="457" r:id="rId12"/>
    <p:sldId id="446" r:id="rId13"/>
    <p:sldId id="489" r:id="rId14"/>
    <p:sldId id="490" r:id="rId15"/>
    <p:sldId id="447" r:id="rId16"/>
    <p:sldId id="448" r:id="rId17"/>
    <p:sldId id="449" r:id="rId18"/>
    <p:sldId id="450" r:id="rId19"/>
    <p:sldId id="473" r:id="rId20"/>
    <p:sldId id="451" r:id="rId21"/>
    <p:sldId id="488" r:id="rId22"/>
    <p:sldId id="453" r:id="rId23"/>
    <p:sldId id="454" r:id="rId24"/>
    <p:sldId id="455" r:id="rId25"/>
    <p:sldId id="456" r:id="rId26"/>
    <p:sldId id="474" r:id="rId27"/>
    <p:sldId id="483" r:id="rId28"/>
    <p:sldId id="475" r:id="rId29"/>
    <p:sldId id="484" r:id="rId30"/>
    <p:sldId id="477" r:id="rId31"/>
    <p:sldId id="485" r:id="rId32"/>
    <p:sldId id="478" r:id="rId33"/>
    <p:sldId id="486" r:id="rId34"/>
    <p:sldId id="479" r:id="rId35"/>
    <p:sldId id="487" r:id="rId36"/>
    <p:sldId id="480" r:id="rId37"/>
    <p:sldId id="481" r:id="rId38"/>
    <p:sldId id="459" r:id="rId39"/>
    <p:sldId id="460" r:id="rId40"/>
    <p:sldId id="461" r:id="rId41"/>
    <p:sldId id="463" r:id="rId42"/>
    <p:sldId id="464" r:id="rId43"/>
    <p:sldId id="465" r:id="rId44"/>
    <p:sldId id="466" r:id="rId45"/>
    <p:sldId id="467" r:id="rId46"/>
    <p:sldId id="469" r:id="rId47"/>
    <p:sldId id="470" r:id="rId48"/>
    <p:sldId id="471" r:id="rId49"/>
    <p:sldId id="391" r:id="rId50"/>
  </p:sldIdLst>
  <p:sldSz cx="16256000" cy="9144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73" autoAdjust="0"/>
  </p:normalViewPr>
  <p:slideViewPr>
    <p:cSldViewPr>
      <p:cViewPr varScale="1">
        <p:scale>
          <a:sx n="79" d="100"/>
          <a:sy n="79" d="100"/>
        </p:scale>
        <p:origin x="834" y="96"/>
      </p:cViewPr>
      <p:guideLst>
        <p:guide orient="horz" pos="2880"/>
        <p:guide pos="5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8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848893-0DB6-44F9-9826-F889625C13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9A76C-19BF-4B80-9B15-530FB74949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6CA4D7-883A-467D-9327-5AC028E650B8}" type="datetimeFigureOut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AE2AEC-2D46-4340-8B26-02183DA11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266F51-8D3F-4FE4-A5A0-E19F30CEC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D5813-A0E6-4BD6-A45E-DE7F180389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FFB0F-7939-4D59-88CE-207B2FC69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E3DED5-01F4-4586-9B47-FE6DBE0F05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0F516-6882-447C-BC02-F507B77C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8F5C-8285-49E0-8D4B-6BA2C158216A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2BC96-E833-42F0-9B41-597B5DAE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D500-78B9-4DA6-9E24-03D6D6D2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DB99-AAA6-4945-810A-70066AE6AA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7CDCAE-B15A-49E0-B25E-D5CB32C50892}"/>
              </a:ext>
            </a:extLst>
          </p:cNvPr>
          <p:cNvSpPr/>
          <p:nvPr userDrawn="1"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1885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8BF8-0C61-4838-AB2A-C0AB1803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2430-692C-43CE-9612-3C9B8510D12E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A4FAF-3BD3-4230-9F9A-FCD09F78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FB0FE-BE86-416E-9CD8-DD461B5E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18DE-73BE-4C94-8EDB-910C6C8447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006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366186"/>
            <a:ext cx="36576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66186"/>
            <a:ext cx="10701867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0CD1-F37C-40DF-9B3C-53C18573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EB0F-15A9-4180-8AB2-EE2A08A090A1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E84FF-10E0-4F56-9233-BC21284E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F1A39-D6F0-47C6-A879-98633C96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9BAC-5708-4D0D-B7E9-DF41675E97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009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5D855-917E-44E6-902E-CE3BC05F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5269-ACBD-4FFB-92EB-CCE0687C40A5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173F6-502D-42B9-82BF-E341897A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B5CA8-FDD1-44D3-9907-BCB9818A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AF7B-F436-46AA-B354-9E0BDB9DC8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3" y="5875867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3" y="3875619"/>
            <a:ext cx="138176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F39A4-D63A-4EE5-9F6A-860BF6EA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8D61-9E82-4164-B75C-790302F40F26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230A6-017C-4DF7-9CD7-2E7DC483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34E92-6815-45CF-AB53-7205B7FF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9995-9F8F-410D-B7EA-29F0072001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68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2"/>
            <a:ext cx="717973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33602"/>
            <a:ext cx="717973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1C7241-FC76-45F3-AB56-5C752335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2BF4-C94D-4032-8DF9-A074FAD2C398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0C8C3E-FF8F-40A5-B3A0-0DA74E3E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312F05-A302-4BEA-91DD-6C3DE051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7AF2-05DA-4D7F-9826-DCE411A06F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238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4" y="2046817"/>
            <a:ext cx="7185377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4" y="2899833"/>
            <a:ext cx="7185377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6CFA3D-4F94-437F-B829-81E0B0FD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8811-BAE7-4AB7-930D-B1E9DB33AE3C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C4DAAB-23A1-4CDC-9A01-CFF4BCF9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3FB8E0-6683-4BD6-BF63-EA592F57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52F8-CEBF-4D90-96F6-510DC8A5F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809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BB6545C-8EE0-4B5B-9342-8427ECF6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4B8C-1E2F-4396-A1B7-7CD6BDD58464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62D878-6A25-4CFF-9D25-598EC8E3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9BA5B5-5B2A-4E14-874D-A3AB4782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DACF-B890-47B0-8282-610CC4DD7C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070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4C3A62-EB08-491D-8E1A-127667F3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514E-01C1-40D2-B447-ED313FBD0BBB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5499D8-33AA-4101-8DAC-2D6C17DB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2A54FA-0D01-469D-9E8D-83EFBD7C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C016-5F8E-472F-9814-F0B441A656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98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4" y="364068"/>
            <a:ext cx="9087557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8"/>
            <a:ext cx="53481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28DA91-9B8B-4C6B-8125-F0079642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C435B-5A1E-4BA9-A1E2-E249D713B146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9A62E6-43D0-4AF7-9E5A-3F4D4C77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08A496-013B-460B-BE1E-FA450B99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E21C-D676-46F6-A448-6265694AC6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349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76C223-D035-4AEF-AD5A-8BDE0371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CEA1-D657-4C05-B053-E7C82BBD6B79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478DBD-3CD2-4531-A959-7DB79300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55D8BB-0C21-4DED-AAC6-05870AD8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57AB-6619-44BE-A6E8-FCD7F543E9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55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74C0A6-5C3C-4318-A889-E0B05FC2C2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366713"/>
            <a:ext cx="1463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C5A7A03-B4C2-4A02-8B14-FD89207C75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2800" y="2133600"/>
            <a:ext cx="146304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EBEDB-BE39-4397-A4DE-5465F6BE9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" y="8475663"/>
            <a:ext cx="379253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B54FF-7766-47AC-93F3-BFA70164ED6F}" type="datetime1">
              <a:rPr lang="en-US"/>
              <a:pPr>
                <a:defRPr/>
              </a:pPr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CF6AC-297E-46D9-8C87-582C26177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54663" y="8475663"/>
            <a:ext cx="51466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3489E-3DBF-4097-8F22-0C61A7A7F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663" y="8475663"/>
            <a:ext cx="3792537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376DE7-03B3-4455-8437-23A2A9E765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1.xml"/><Relationship Id="rId18" Type="http://schemas.openxmlformats.org/officeDocument/2006/relationships/slide" Target="slide31.xml"/><Relationship Id="rId3" Type="http://schemas.openxmlformats.org/officeDocument/2006/relationships/slide" Target="slide5.xml"/><Relationship Id="rId21" Type="http://schemas.openxmlformats.org/officeDocument/2006/relationships/slide" Target="slide35.xml"/><Relationship Id="rId7" Type="http://schemas.openxmlformats.org/officeDocument/2006/relationships/slide" Target="slide13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" Type="http://schemas.openxmlformats.org/officeDocument/2006/relationships/slide" Target="slide3.xml"/><Relationship Id="rId16" Type="http://schemas.openxmlformats.org/officeDocument/2006/relationships/slide" Target="slide27.xml"/><Relationship Id="rId20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9.xml"/><Relationship Id="rId24" Type="http://schemas.openxmlformats.org/officeDocument/2006/relationships/slide" Target="slide45.xml"/><Relationship Id="rId5" Type="http://schemas.openxmlformats.org/officeDocument/2006/relationships/slide" Target="slide10.xml"/><Relationship Id="rId15" Type="http://schemas.openxmlformats.org/officeDocument/2006/relationships/slide" Target="slide25.xml"/><Relationship Id="rId23" Type="http://schemas.openxmlformats.org/officeDocument/2006/relationships/slide" Target="slide40.xml"/><Relationship Id="rId10" Type="http://schemas.openxmlformats.org/officeDocument/2006/relationships/slide" Target="slide18.xml"/><Relationship Id="rId19" Type="http://schemas.openxmlformats.org/officeDocument/2006/relationships/slide" Target="slide33.xml"/><Relationship Id="rId4" Type="http://schemas.openxmlformats.org/officeDocument/2006/relationships/slide" Target="slide9.xml"/><Relationship Id="rId9" Type="http://schemas.openxmlformats.org/officeDocument/2006/relationships/slide" Target="slide17.xml"/><Relationship Id="rId14" Type="http://schemas.openxmlformats.org/officeDocument/2006/relationships/slide" Target="slide23.xml"/><Relationship Id="rId22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pport@tracsflorida.org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>
            <a:extLst>
              <a:ext uri="{FF2B5EF4-FFF2-40B4-BE49-F238E27FC236}">
                <a16:creationId xmlns:a16="http://schemas.microsoft.com/office/drawing/2014/main" id="{E4680B6B-3D89-4796-87AA-C8BFB5CD6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758" y="4800639"/>
            <a:ext cx="11379200" cy="1143000"/>
          </a:xfrm>
        </p:spPr>
        <p:txBody>
          <a:bodyPr/>
          <a:lstStyle/>
          <a:p>
            <a:r>
              <a:rPr lang="en-US" altLang="en-US" sz="4800" b="1" dirty="0">
                <a:solidFill>
                  <a:schemeClr val="tx1"/>
                </a:solidFill>
              </a:rPr>
              <a:t>Records User Guide</a:t>
            </a:r>
          </a:p>
          <a:p>
            <a:r>
              <a:rPr lang="en-US" altLang="en-US" sz="4800" b="1" dirty="0">
                <a:solidFill>
                  <a:schemeClr val="tx1"/>
                </a:solidFill>
              </a:rPr>
              <a:t>03-16-23</a:t>
            </a:r>
          </a:p>
        </p:txBody>
      </p:sp>
      <p:pic>
        <p:nvPicPr>
          <p:cNvPr id="9" name="Picture 8" descr="C:\Users\Zach\AppData\Local\Microsoft\Windows\INetCache\Content.Word\TraCSFlorida.png">
            <a:extLst>
              <a:ext uri="{FF2B5EF4-FFF2-40B4-BE49-F238E27FC236}">
                <a16:creationId xmlns:a16="http://schemas.microsoft.com/office/drawing/2014/main" id="{817FDAEA-0405-48F4-A879-86DCFB1837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08" y="1488398"/>
            <a:ext cx="3709900" cy="229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Zach\AppData\Local\Microsoft\Windows\INetCache\Content.Word\FDOT.JPG">
            <a:extLst>
              <a:ext uri="{FF2B5EF4-FFF2-40B4-BE49-F238E27FC236}">
                <a16:creationId xmlns:a16="http://schemas.microsoft.com/office/drawing/2014/main" id="{0BE3CDAC-7805-47BF-A28B-BC1AF5034F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63" y="2059334"/>
            <a:ext cx="1147433" cy="114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Zach\AppData\Local\Microsoft\Windows\INetCache\Content.Word\florida-state-logo.jpg">
            <a:extLst>
              <a:ext uri="{FF2B5EF4-FFF2-40B4-BE49-F238E27FC236}">
                <a16:creationId xmlns:a16="http://schemas.microsoft.com/office/drawing/2014/main" id="{3F9A16EA-2374-49B7-B280-19FB76B5E89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620" y="2059334"/>
            <a:ext cx="1147433" cy="11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4332C4-EE21-4B6C-9126-0687F03AF407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8DFE-3389-5D77-26E8-E2457071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03F611-ADC8-B3EC-906D-FFB4CDDB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86ED9E-77C4-2C13-F94E-E481760CC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1631950"/>
            <a:ext cx="93726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4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9EDB-940F-3108-74F2-9A59EF50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AAB79-988C-B2DD-E1F3-CC582B2CA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6EC512-1479-60C4-A9E7-51B2C8CCB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69" y="1890713"/>
            <a:ext cx="8247061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26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20C5-401C-21AB-5121-EB872B5A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Favorite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4A0B23-00EF-FC4B-A03C-46EF1ABB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761A95-1262-958A-74CC-EAAD5AAE4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2895600"/>
            <a:ext cx="11506200" cy="4191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C82D3B-481E-D002-74E7-7B8BB73DFE71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6085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4520-1172-02D0-B15C-F9D02802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by Case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CF57E-1847-3318-74C3-2BD70C5D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40E2CF-226A-B6E9-01DF-67F249A090CE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C1C64C-15A9-1020-5EB1-0CF77D1E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3429000"/>
            <a:ext cx="12877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CCA9-BCDB-89A4-3732-97A14E35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Case Number using the “Description Box”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7EF436-CE80-CD3A-A69A-C383C885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33F7B6-C8A3-073C-86B2-E43D11EFC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2697956"/>
            <a:ext cx="11887199" cy="49982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549459-F48B-8D66-BBB0-6344509CAACE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364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251935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A67F6-87E0-D0E1-3162-55EEE9E3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574" y="533401"/>
            <a:ext cx="13060851" cy="12953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Selecting a Search Status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DC4E5F-EC2B-388F-349A-2A0AE6B5C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1" y="2209802"/>
            <a:ext cx="9373248" cy="6553198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4475F19-34E1-5E22-F2FE-F6D2704B5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4" y="1981200"/>
            <a:ext cx="8730115" cy="26032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82BC3-F730-2CDB-E981-7796D528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33DACF-B890-47B0-8282-610CC4DD7C2C}" type="slidenum">
              <a:rPr lang="en-US" altLang="en-US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 altLang="en-US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164496-04AC-D693-DECC-AA832DCD5378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9089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BD5E-8E73-FF80-3E6D-8D1ECCAE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5135DA-5BB1-6CE7-DEB3-29338FE4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70FD2F2-FDCE-D555-509D-BD0B78E18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752601"/>
            <a:ext cx="11658600" cy="7024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D29568-A391-377C-9606-8236AB745852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06334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BF52-0B7F-D634-3600-AE0669E4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by DHSMV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D3A25-32FB-6F95-0821-FD3D44A4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BBF1619-91DD-0991-F5D8-0D0D756C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362200"/>
            <a:ext cx="13792200" cy="472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1D8B0A-1E4B-7214-2464-9F4D5A5CDD98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07359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F5360-E4DC-83C5-5FFA-0A3DC059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by Form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4A77A-29DB-3CFD-456F-C592A066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BBDB8962-B736-F006-C4D0-D08D6A416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590800"/>
            <a:ext cx="13716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73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5F450-ECFE-CB31-5576-5AC8BBA5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the Narrative by Key Word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2A045-ED86-2E21-F87A-5F5B83DB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6A41A2-D237-7D7D-C129-869603314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720975"/>
            <a:ext cx="13868400" cy="46704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FC9C72-F2D2-2AE1-B8C7-89D43A7A5D83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6440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9BFC-C57B-CA0E-3863-1E62F75B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 User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19A6-9552-9CF7-00B9-88855FDDD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43" y="1676400"/>
            <a:ext cx="14630400" cy="7756072"/>
          </a:xfrm>
        </p:spPr>
        <p:txBody>
          <a:bodyPr/>
          <a:lstStyle/>
          <a:p>
            <a:r>
              <a:rPr lang="en-US" dirty="0">
                <a:hlinkClick r:id="rId2" action="ppaction://hlinksldjump"/>
              </a:rPr>
              <a:t>Searching Forms</a:t>
            </a:r>
            <a:r>
              <a:rPr lang="en-US" dirty="0"/>
              <a:t>                                                  </a:t>
            </a:r>
          </a:p>
          <a:p>
            <a:r>
              <a:rPr lang="en-US" dirty="0">
                <a:hlinkClick r:id="rId3" action="ppaction://hlinksldjump"/>
              </a:rPr>
              <a:t>Adding a Shortcut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Saving a Search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Default Search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Making a Favorite Search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Searching by Case Number</a:t>
            </a:r>
            <a:endParaRPr lang="en-US" dirty="0"/>
          </a:p>
          <a:p>
            <a:r>
              <a:rPr lang="en-US" dirty="0">
                <a:hlinkClick r:id="rId8" action="ppaction://hlinksldjump"/>
              </a:rPr>
              <a:t>Searching by Description Box</a:t>
            </a:r>
            <a:endParaRPr lang="en-US" dirty="0"/>
          </a:p>
          <a:p>
            <a:r>
              <a:rPr lang="en-US" dirty="0">
                <a:hlinkClick r:id="rId9" action="ppaction://hlinksldjump"/>
              </a:rPr>
              <a:t>Searching by DHSMV Number</a:t>
            </a:r>
            <a:endParaRPr lang="en-US" dirty="0"/>
          </a:p>
          <a:p>
            <a:r>
              <a:rPr lang="en-US" dirty="0">
                <a:hlinkClick r:id="rId10" action="ppaction://hlinksldjump"/>
              </a:rPr>
              <a:t>Searching by Form Number</a:t>
            </a:r>
            <a:endParaRPr lang="en-US" dirty="0"/>
          </a:p>
          <a:p>
            <a:r>
              <a:rPr lang="en-US" dirty="0">
                <a:hlinkClick r:id="rId11" action="ppaction://hlinksldjump"/>
              </a:rPr>
              <a:t>Searching Narrative by Keyword</a:t>
            </a:r>
            <a:endParaRPr lang="en-US" dirty="0"/>
          </a:p>
          <a:p>
            <a:r>
              <a:rPr lang="en-US" dirty="0">
                <a:hlinkClick r:id="rId12" action="ppaction://hlinksldjump"/>
              </a:rPr>
              <a:t>Searching by Officer / Deputy</a:t>
            </a:r>
            <a:endParaRPr lang="en-US" dirty="0"/>
          </a:p>
          <a:p>
            <a:r>
              <a:rPr lang="en-US" dirty="0">
                <a:hlinkClick r:id="rId13" action="ppaction://hlinksldjump"/>
              </a:rPr>
              <a:t>Searching User by Keyword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>
              <a:hlinkClick r:id="rId9" action="ppaction://hlinksldjump"/>
            </a:endParaRPr>
          </a:p>
          <a:p>
            <a:endParaRPr lang="en-US" dirty="0">
              <a:hlinkClick r:id="rId8" action="ppaction://hlinksldjump"/>
            </a:endParaRPr>
          </a:p>
          <a:p>
            <a:endParaRPr lang="en-US" dirty="0">
              <a:hlinkClick r:id="rId8" action="ppaction://hlinksldjump"/>
            </a:endParaRPr>
          </a:p>
          <a:p>
            <a:endParaRPr lang="en-US" dirty="0">
              <a:hlinkClick r:id="rId7" action="ppaction://hlinksldjump"/>
            </a:endParaRPr>
          </a:p>
          <a:p>
            <a:endParaRPr lang="en-US" dirty="0">
              <a:hlinkClick r:id="rId7" action="ppaction://hlinksldjump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F1D54-ECD5-D427-7ED0-F4A0805B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7AF7B-F436-46AA-B354-9E0BDB9DC81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F4E7B-3D22-6B17-FBEE-1598D8FCE296}"/>
              </a:ext>
            </a:extLst>
          </p:cNvPr>
          <p:cNvSpPr txBox="1"/>
          <p:nvPr/>
        </p:nvSpPr>
        <p:spPr>
          <a:xfrm>
            <a:off x="8432800" y="1955496"/>
            <a:ext cx="7391400" cy="5865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 action="ppaction://hlinksldjump"/>
              </a:rPr>
              <a:t>Searching by Form Name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 action="ppaction://hlinksldjump"/>
              </a:rPr>
              <a:t>Searching by Case number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 action="ppaction://hlinksldjump"/>
              </a:rPr>
              <a:t>Searching by Case Status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 action="ppaction://hlinksldjump"/>
              </a:rPr>
              <a:t>Searching by User Last Name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 action="ppaction://hlinksldjump"/>
              </a:rPr>
              <a:t>Searching by User ID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 action="ppaction://hlinksldjump"/>
              </a:rPr>
              <a:t>Searching by Format Date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 action="ppaction://hlinksldjump"/>
              </a:rPr>
              <a:t>Searching by Form Time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 action="ppaction://hlinksldjump"/>
              </a:rPr>
              <a:t>Printing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 action="ppaction://hlinksldjump"/>
              </a:rPr>
              <a:t>Exporting a Single Document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 action="ppaction://hlinksldjump"/>
              </a:rPr>
              <a:t>Exporting Multiple Documents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 action="ppaction://hlinksldjump"/>
              </a:rPr>
              <a:t>Status of Forms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41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5966-321F-1B6F-92A7-8E60C032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by Officer/Deputy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D3A52-7C39-BB1D-6E88-58174D16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CDDDD4-BB20-D774-537E-8A8E94969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890713"/>
            <a:ext cx="13639800" cy="5943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436285-13C1-8397-49BA-4A6F70B0D618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98891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76A8-CB9E-4E8C-0259-A4FE5952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User by Key Word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3A68F-63DE-E612-90DF-AB22FBB2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49F4D7-132F-BF3A-897C-1E4CCB9D6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2088697"/>
            <a:ext cx="11734800" cy="609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7EE10D-8771-F140-8AA2-6B18C4A08EBC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8440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EA061-BC23-5A5D-418E-37E434B1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User by Key Word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318FA-B95F-0E2A-75F5-CBA8CC15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A87E63-978A-7291-CC2D-FFCFABBD8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2" y="1752600"/>
            <a:ext cx="9748727" cy="5562600"/>
          </a:xfrm>
          <a:prstGeom prst="rect">
            <a:avLst/>
          </a:prstGeom>
        </p:spPr>
      </p:pic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FCD2FDF-4304-5080-6A06-9B04EA529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4572000"/>
            <a:ext cx="7737359" cy="40135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9E8B7D-D666-B726-05E5-EC0307A8B513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9760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DF9B-5A0B-CE9F-CF95-52069CE97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by Form 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08EF59-53D0-693D-05F2-2446DEDF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045B87-D8AC-6C74-E8D5-F112D3A46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200491"/>
            <a:ext cx="12734124" cy="62946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EC8A6C-5C89-2AFF-78F8-1E837F99B2D9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68635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14CE-0844-09F4-CC22-AF40ECFA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for Searching by Form 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8EDDBA-FBC9-711B-B87F-FE7C6C80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78747D-C360-BF80-A6A0-081AB905A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" y="1890713"/>
            <a:ext cx="7315201" cy="457200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49FFC2B-4E98-547F-990C-4161507AE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56" y="3581400"/>
            <a:ext cx="6781800" cy="457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D17146-8486-4D13-4BB7-C15572D3F51E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17025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1540-90E4-30FE-FA03-A6217C2D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by Case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B580F0-8054-22F1-5EB0-77918BD8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06133B-41E8-29EC-BF61-933AC8374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2165756"/>
            <a:ext cx="11887200" cy="63099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C91FF9-E709-9A11-D07D-58512004C28A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3548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E0DB-B6E6-9333-9A92-BCE12C7F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for Searching by Case Number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A5B06-25E0-38DB-EB0A-85C463E6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7EC809-E028-121D-2762-C185E4911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105026"/>
            <a:ext cx="7315200" cy="4676774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FCE6776-D23C-9993-AE69-E8C42075D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3885293"/>
            <a:ext cx="7162800" cy="4800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CC3B91-F48E-3859-D24E-5DA5C6985098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23752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31BB-9325-734C-B849-14B6E186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by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D41B0D-C1E8-432A-9F03-25A6739D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6A9C692-00D3-08F2-6D88-8FA2B3C2A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69" y="2391987"/>
            <a:ext cx="12711262" cy="62946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67F565-470B-5272-141B-206BF8ACAF07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35925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C6486-9755-67FC-67F7-111DC5CC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for Searching by Status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CD7C0C-5CEB-2C1B-B773-5493EA87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7790B344-5ACA-7588-B580-6B6E0B56D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438400"/>
            <a:ext cx="7201524" cy="3581400"/>
          </a:xfrm>
          <a:prstGeom prst="rect">
            <a:avLst/>
          </a:prstGeom>
        </p:spPr>
      </p:pic>
      <p:pic>
        <p:nvPicPr>
          <p:cNvPr id="7" name="Picture 6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B4A8CD5D-DB27-408E-C911-C34EF57D5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82" y="3824968"/>
            <a:ext cx="7201524" cy="38712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BBA4FB-C8BB-9B5C-34BF-A35F68D0136A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00755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6795-046D-5899-3F60-7333B426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by User Last 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5C6C78-F571-D60A-7AA9-D91B5FD9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17ED4DC-A153-05D5-75C1-B5C3FD626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2165756"/>
            <a:ext cx="12665538" cy="63099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2E44DD-68FA-6101-DA31-6A9F0171699B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8612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BF6A20-9003-5C43-22B9-3BD75922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D3A22-B355-4CAB-F1F4-77A8A49F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9C016-5F8E-472F-9814-F0B441A656D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C8AC9-F558-9B20-FC8E-CBEFDEACE25A}"/>
              </a:ext>
            </a:extLst>
          </p:cNvPr>
          <p:cNvSpPr/>
          <p:nvPr/>
        </p:nvSpPr>
        <p:spPr>
          <a:xfrm>
            <a:off x="203200" y="70757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DDC2DDB-5FD6-B087-DA1A-8B56B950C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2895600"/>
            <a:ext cx="12649200" cy="45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9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5717-9D36-9983-4F55-9435B167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for Searching by Last 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EF292-32FF-A6EE-581F-67361F2B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D13354-735A-468A-138E-3B69A748F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3" y="1890713"/>
            <a:ext cx="8001000" cy="3104469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A0CA7D-6C1F-A253-82BD-67FAE8265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1" y="5319712"/>
            <a:ext cx="7659914" cy="31044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53AD25-BD84-A8C2-949E-5558F61A2CAD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23617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29B3-45EE-E32E-88B8-4C04A160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by User 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188F7A-1AF6-4B84-02F4-6E79E33A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D746043-12DA-C7CE-B0BE-8A83F4108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2165756"/>
            <a:ext cx="12711262" cy="63099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1B397E-AA08-A438-7594-3C45EE672923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98707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5179-DFB6-ED61-C162-58F79C7B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for Searching by User ID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FA5D7-B771-280F-5EF2-D0FE6968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9272CB-641F-7708-9BC6-C6F02B3A7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8" y="2007463"/>
            <a:ext cx="9267372" cy="3132091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D11B1A-2C1C-86B7-3901-66DAFB281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5570491"/>
            <a:ext cx="9372600" cy="31320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7A78A9-3ECC-E18B-1086-E76829533F9B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14541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CB60-18A6-28F4-C64C-943397CC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by Form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28FB38-15B8-9258-0E8A-162CB49C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B8F4DE0-4F2D-F399-76C5-6DE2F7D26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890713"/>
            <a:ext cx="12627434" cy="62794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174FE9-1CE3-C7C2-DB80-6306BC0889CB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28368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8E65-C9E4-2BD4-DC71-522A3429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by Form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008C83-8C63-DB0A-21EC-1A2A881F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94FA57D-2A81-90A9-AF08-8AA2F7277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73" y="2105026"/>
            <a:ext cx="10972801" cy="58825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4EAD1B-C1CF-23F2-67D4-149B85EB5471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018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D48DD-DF80-905F-C1DC-3FAD9180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44FCB3-734C-45B3-61B6-7CB0E91D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pic>
        <p:nvPicPr>
          <p:cNvPr id="5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1415708C-4B0E-562B-3A69-88BB781AB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1974466"/>
            <a:ext cx="7467600" cy="4121534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54BF79-1F2D-1413-B79D-92726BA70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4724400"/>
            <a:ext cx="8551905" cy="388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D4E944-8108-6629-26F8-8FAED178E6F6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53419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2464-6239-ADC1-86AC-BD616061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8174C-DB61-E527-4C38-E437487F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F12141-CE7F-6272-1A5C-54CDBE21B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047799"/>
            <a:ext cx="10287000" cy="59532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7DB1CC-E173-BBDD-5A0A-DEEBB8B4D903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21963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2532-26FB-DF68-3E96-D68B9556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a Single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011B01-54A2-A2A9-C7C4-225C107A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2D70BB-3019-977F-5D83-4AD0E8D3C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105026"/>
            <a:ext cx="10820400" cy="65454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51CD56-B170-AB10-84CC-1BB014C3A0C4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02531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BA27-8A0C-AEEB-26AF-4DF485DF7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66712"/>
            <a:ext cx="14630400" cy="1524001"/>
          </a:xfrm>
        </p:spPr>
        <p:txBody>
          <a:bodyPr/>
          <a:lstStyle/>
          <a:p>
            <a:r>
              <a:rPr lang="en-US" dirty="0"/>
              <a:t>Exporting a Single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5603A9-3FCD-37A2-FB98-299519FC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50B252-2529-BA59-65F9-A7A0C2482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004836"/>
            <a:ext cx="10972800" cy="64708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94F4C8-39B8-040C-6D49-3CB6ABB0465C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94360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1913-9ABE-6896-10E6-14F5D551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a Single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A1C2BC-75A2-2508-4F4D-AA96DA66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B4DBADD-C593-AD26-33EA-E158B7612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1922107"/>
            <a:ext cx="11811000" cy="67964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9CF85E-3647-A43B-63A7-7A61966B4D72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0011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F903-4DF4-D343-121A-EDE9A990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C14F0-2C1F-E8FE-1869-0CF3768E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1D349C-2F4E-4DC6-BBA4-89FF19C69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438400"/>
            <a:ext cx="12649200" cy="4953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2BCE02-96F0-E0DF-2DB7-D740ADBFFE65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1360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CCBC-0551-6CE7-E131-0E4DAE2D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Multiple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4D90E-1431-5121-7EBB-B887F5A5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BA8817-2980-ECFD-58FD-842C33411AED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33C0CCE-A8B9-FF32-D80A-58F541F38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1784222"/>
            <a:ext cx="11582400" cy="679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94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FB8E-1573-A9B1-49B6-995DD0D6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Multiple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2D98A-602C-C48D-B55C-0EDC9E3E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954DD7B-1258-008D-4DC2-FA649C022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954764"/>
            <a:ext cx="11201400" cy="6553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6B312F-AF39-A478-E526-09B1AF21F80C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59591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6DC5-EE77-327A-84E1-0D7B19D1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Multiple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B1BA79-CB98-30A5-0D54-8FB8084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pic>
        <p:nvPicPr>
          <p:cNvPr id="5" name="Picture 4" descr="Graphical user interface, text, application, table, Excel&#10;&#10;Description automatically generated">
            <a:extLst>
              <a:ext uri="{FF2B5EF4-FFF2-40B4-BE49-F238E27FC236}">
                <a16:creationId xmlns:a16="http://schemas.microsoft.com/office/drawing/2014/main" id="{474544A5-C685-F687-43C2-A6DADD894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1893533"/>
            <a:ext cx="10287000" cy="65821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938EF9-58B7-A5C9-44EC-E1C75E41240D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48210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2DD2-1560-A34C-7605-1256BE53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Multiple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FD0069-6812-4A99-ACD6-259CF1C0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EE311B-36B2-D90D-0D0A-E21DE0FC4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863499"/>
            <a:ext cx="10972800" cy="67964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4747A3-1C31-5128-E65C-D875B6111E89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24608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9A26-CA53-9652-D0F2-915B24DE5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 Multiple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BB330A-35B2-035B-2C2D-9C9F8A82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6D4295-434C-F6E1-A079-BBD0B97AE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2105026"/>
            <a:ext cx="10591800" cy="65821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2D7D45-664F-7259-C7E1-5975389D5063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09769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56D0D-B628-98F5-2502-41DB089A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Forms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5B7BA-4472-6703-A5B3-92E5D5CF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4640C-58EB-A0FD-51FA-9E6202E0800C}"/>
              </a:ext>
            </a:extLst>
          </p:cNvPr>
          <p:cNvSpPr txBox="1"/>
          <p:nvPr/>
        </p:nvSpPr>
        <p:spPr>
          <a:xfrm>
            <a:off x="1651000" y="2110942"/>
            <a:ext cx="12801600" cy="4601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- Officer/Deputy is still working on the form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Validated - The form has passed system edit checks and is ready to be reviewed or accepted by approving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upervisors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Rejected - Supervisor sent the form back to the Officer/Deputy for rework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Reviewed - The first supervisor approved the form, and it is ready to be accepted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Accepted - The form is ready to go to DHSMV, Clerk, or RMS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Submitted - The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 form was sent to DHSMV as a final record, or the citation was sent to the Clerk as a final record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Voided - The form was voided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Submitted as Voided - DHSMV was notified by the agency that the citation number associated with a citation was Voided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831BD-6131-4D9C-25AE-C3A39ECAE774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07340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Zach\AppData\Local\Microsoft\Windows\INetCache\Content.Word\TraCSFlorida.png">
            <a:extLst>
              <a:ext uri="{FF2B5EF4-FFF2-40B4-BE49-F238E27FC236}">
                <a16:creationId xmlns:a16="http://schemas.microsoft.com/office/drawing/2014/main" id="{817FDAEA-0405-48F4-A879-86DCFB1837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08" y="1488398"/>
            <a:ext cx="3709900" cy="229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Zach\AppData\Local\Microsoft\Windows\INetCache\Content.Word\FDOT.JPG">
            <a:extLst>
              <a:ext uri="{FF2B5EF4-FFF2-40B4-BE49-F238E27FC236}">
                <a16:creationId xmlns:a16="http://schemas.microsoft.com/office/drawing/2014/main" id="{0BE3CDAC-7805-47BF-A28B-BC1AF5034F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63" y="2059334"/>
            <a:ext cx="1147433" cy="114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Zach\AppData\Local\Microsoft\Windows\INetCache\Content.Word\florida-state-logo.jpg">
            <a:extLst>
              <a:ext uri="{FF2B5EF4-FFF2-40B4-BE49-F238E27FC236}">
                <a16:creationId xmlns:a16="http://schemas.microsoft.com/office/drawing/2014/main" id="{3F9A16EA-2374-49B7-B280-19FB76B5E89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620" y="2059334"/>
            <a:ext cx="1147433" cy="11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4332C4-EE21-4B6C-9126-0687F03AF407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CD759E5-1418-A6BB-3308-AC13E4631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3780653"/>
            <a:ext cx="11379200" cy="4296547"/>
          </a:xfrm>
        </p:spPr>
        <p:txBody>
          <a:bodyPr/>
          <a:lstStyle/>
          <a:p>
            <a:r>
              <a:rPr lang="en-US" altLang="en-US" sz="4400" i="1" dirty="0">
                <a:solidFill>
                  <a:schemeClr val="tx1"/>
                </a:solidFill>
              </a:rPr>
              <a:t>For assistance contact </a:t>
            </a:r>
            <a:r>
              <a:rPr lang="en-US" altLang="en-US" sz="4400" i="1" dirty="0" err="1">
                <a:solidFill>
                  <a:schemeClr val="tx1"/>
                </a:solidFill>
              </a:rPr>
              <a:t>TraCS</a:t>
            </a:r>
            <a:r>
              <a:rPr lang="en-US" altLang="en-US" sz="4400" i="1" dirty="0">
                <a:solidFill>
                  <a:schemeClr val="tx1"/>
                </a:solidFill>
              </a:rPr>
              <a:t> Support</a:t>
            </a:r>
          </a:p>
          <a:p>
            <a:r>
              <a:rPr lang="en-US" altLang="en-US" sz="4400" i="1" dirty="0">
                <a:solidFill>
                  <a:schemeClr val="tx1"/>
                </a:solidFill>
              </a:rPr>
              <a:t>Help Desk - 850-410-6237</a:t>
            </a:r>
          </a:p>
          <a:p>
            <a:r>
              <a:rPr lang="en-US" altLang="en-US" sz="4400" i="1" dirty="0">
                <a:solidFill>
                  <a:schemeClr val="tx1"/>
                </a:solidFill>
              </a:rPr>
              <a:t>Email  - </a:t>
            </a:r>
            <a:r>
              <a:rPr lang="en-US" altLang="en-US" sz="4400" i="1" dirty="0">
                <a:solidFill>
                  <a:schemeClr val="tx1"/>
                </a:solidFill>
                <a:hlinkClick r:id="rId5"/>
              </a:rPr>
              <a:t>support@tracsflorida.org</a:t>
            </a:r>
            <a:endParaRPr lang="en-US" altLang="en-US" sz="4400" i="1" dirty="0">
              <a:solidFill>
                <a:schemeClr val="tx1"/>
              </a:solidFill>
            </a:endParaRPr>
          </a:p>
          <a:p>
            <a:r>
              <a:rPr lang="en-US" altLang="en-US" sz="4400" i="1" dirty="0">
                <a:solidFill>
                  <a:schemeClr val="tx1"/>
                </a:solidFill>
              </a:rPr>
              <a:t>Enter Help Desk Ticket – https://www.tracsflorida.org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9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F653-E02F-8BD2-ED1D-B66338BD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Forms / Adding shortcut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8189D-3FC4-15F5-B54A-29DFD1B8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16E8788-9639-CF72-A3CA-275E28A16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2590800"/>
            <a:ext cx="12877800" cy="441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8990ED-8565-F48F-B272-D07AC339A159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4088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A47B-1E9F-9496-C614-32881420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Forms / Adding Shortcut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E122B5-00B3-3187-824A-4AD2ECFB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206E67D-5B3A-0BB7-7230-9E1B445D6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3048000"/>
            <a:ext cx="12725400" cy="426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C9A11A-2764-EF26-3A4C-00AAF0273F9C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3582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620A-B769-18E7-9138-08B12008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0AC211-7512-3B83-235F-2C005F61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2C7532-3455-7952-15AA-BE9B59B7F4C4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8E01FF-C6D0-3B2D-486B-9423B6989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2" y="1447800"/>
            <a:ext cx="10745468" cy="3611560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731F0ED-7276-9D46-7A59-C07E41668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5105399"/>
            <a:ext cx="11506833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1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D4E2-8E66-E755-66F5-18B06B4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900D86-9085-9334-9262-22BBDBC9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64A53C-5C68-5E0C-7C00-B72E7EB83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105026"/>
            <a:ext cx="12344400" cy="63245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EE3622-B555-FA4B-5791-96F3B3A3DA66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3565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F7D9-DCFC-C2B9-200A-710B2DEC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a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FB2A83-32A3-AD91-9517-36F74FFD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3DACF-B890-47B0-8282-610CC4DD7C2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30BC78-343E-43F7-60AD-B9A9A6D56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3200400"/>
            <a:ext cx="13487400" cy="4191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962D90-C83C-2796-4DD3-C7370A1CFC44}"/>
              </a:ext>
            </a:extLst>
          </p:cNvPr>
          <p:cNvSpPr/>
          <p:nvPr/>
        </p:nvSpPr>
        <p:spPr>
          <a:xfrm>
            <a:off x="203200" y="152400"/>
            <a:ext cx="15849600" cy="8763000"/>
          </a:xfrm>
          <a:prstGeom prst="rect">
            <a:avLst/>
          </a:prstGeom>
          <a:noFill/>
          <a:ln w="79375" cap="flat" cmpd="dbl">
            <a:solidFill>
              <a:srgbClr val="9C000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999167"/>
                      <a:gd name="connsiteY0" fmla="*/ 0 h 6671388"/>
                      <a:gd name="connsiteX1" fmla="*/ 11999167 w 11999167"/>
                      <a:gd name="connsiteY1" fmla="*/ 0 h 6671388"/>
                      <a:gd name="connsiteX2" fmla="*/ 11999167 w 11999167"/>
                      <a:gd name="connsiteY2" fmla="*/ 6671388 h 6671388"/>
                      <a:gd name="connsiteX3" fmla="*/ 0 w 11999167"/>
                      <a:gd name="connsiteY3" fmla="*/ 6671388 h 6671388"/>
                      <a:gd name="connsiteX4" fmla="*/ 0 w 11999167"/>
                      <a:gd name="connsiteY4" fmla="*/ 0 h 6671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9167" h="6671388" extrusionOk="0">
                        <a:moveTo>
                          <a:pt x="0" y="0"/>
                        </a:moveTo>
                        <a:cubicBezTo>
                          <a:pt x="2078125" y="118645"/>
                          <a:pt x="6571088" y="116012"/>
                          <a:pt x="11999167" y="0"/>
                        </a:cubicBezTo>
                        <a:cubicBezTo>
                          <a:pt x="11866285" y="1653002"/>
                          <a:pt x="12084118" y="4600353"/>
                          <a:pt x="11999167" y="6671388"/>
                        </a:cubicBezTo>
                        <a:cubicBezTo>
                          <a:pt x="6020333" y="6805988"/>
                          <a:pt x="4404297" y="6514192"/>
                          <a:pt x="0" y="6671388"/>
                        </a:cubicBezTo>
                        <a:cubicBezTo>
                          <a:pt x="-20187" y="3335928"/>
                          <a:pt x="-152480" y="2070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8477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9C57F055D5340BF8814213D51EE8B" ma:contentTypeVersion="15" ma:contentTypeDescription="Create a new document." ma:contentTypeScope="" ma:versionID="3b5f38a377b250e5a455631d4903bdd7">
  <xsd:schema xmlns:xsd="http://www.w3.org/2001/XMLSchema" xmlns:xs="http://www.w3.org/2001/XMLSchema" xmlns:p="http://schemas.microsoft.com/office/2006/metadata/properties" xmlns:ns2="3c707d9f-05e1-43c9-b112-34460b484a2e" xmlns:ns3="59d53c6b-da7d-46c9-883f-6a72b185f03f" targetNamespace="http://schemas.microsoft.com/office/2006/metadata/properties" ma:root="true" ma:fieldsID="a90accfd221469a2b4ec220249895023" ns2:_="" ns3:_="">
    <xsd:import namespace="3c707d9f-05e1-43c9-b112-34460b484a2e"/>
    <xsd:import namespace="59d53c6b-da7d-46c9-883f-6a72b185f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07d9f-05e1-43c9-b112-34460b484a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53c6b-da7d-46c9-883f-6a72b185f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a0e059-748b-4cbb-b791-1881864c6788}" ma:internalName="TaxCatchAll" ma:showField="CatchAllData" ma:web="59d53c6b-da7d-46c9-883f-6a72b185f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d53c6b-da7d-46c9-883f-6a72b185f03f" xsi:nil="true"/>
    <lcf76f155ced4ddcb4097134ff3c332f xmlns="3c707d9f-05e1-43c9-b112-34460b484a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22CCC1-E51C-4B83-93B2-62111D008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707d9f-05e1-43c9-b112-34460b484a2e"/>
    <ds:schemaRef ds:uri="59d53c6b-da7d-46c9-883f-6a72b185f0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F1A3CF-386A-45A4-B5EF-F67370A2BF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18E490-B240-4BEF-8384-C744930196CE}">
  <ds:schemaRefs>
    <ds:schemaRef ds:uri="http://schemas.microsoft.com/office/2006/metadata/properties"/>
    <ds:schemaRef ds:uri="http://schemas.microsoft.com/office/infopath/2007/PartnerControls"/>
    <ds:schemaRef ds:uri="59d53c6b-da7d-46c9-883f-6a72b185f03f"/>
    <ds:schemaRef ds:uri="3c707d9f-05e1-43c9-b112-34460b484a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62679</TotalTime>
  <Words>457</Words>
  <Application>Microsoft Office PowerPoint</Application>
  <PresentationFormat>Custom</PresentationFormat>
  <Paragraphs>130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Symbol</vt:lpstr>
      <vt:lpstr>Office Theme</vt:lpstr>
      <vt:lpstr>PowerPoint Presentation</vt:lpstr>
      <vt:lpstr>Records User Guide</vt:lpstr>
      <vt:lpstr>Searching Forms</vt:lpstr>
      <vt:lpstr>Searching Forms</vt:lpstr>
      <vt:lpstr>Searching Forms / Adding shortcut</vt:lpstr>
      <vt:lpstr>Searching Forms / Adding Shortcut</vt:lpstr>
      <vt:lpstr>Searching Forms</vt:lpstr>
      <vt:lpstr>Searching Forms</vt:lpstr>
      <vt:lpstr>Saving a Search</vt:lpstr>
      <vt:lpstr>Default Search</vt:lpstr>
      <vt:lpstr>Default Search</vt:lpstr>
      <vt:lpstr>Making a Favorite Search</vt:lpstr>
      <vt:lpstr>Searching by Case Number</vt:lpstr>
      <vt:lpstr>Searching Case Number using the “Description Box”</vt:lpstr>
      <vt:lpstr>Selecting a Search Status</vt:lpstr>
      <vt:lpstr>Search Results</vt:lpstr>
      <vt:lpstr>Searching by DHSMV Number</vt:lpstr>
      <vt:lpstr>Searching by Form Number</vt:lpstr>
      <vt:lpstr>Searching the Narrative by Key Word</vt:lpstr>
      <vt:lpstr>Searching by Officer/Deputy</vt:lpstr>
      <vt:lpstr>Searching User by Key Word</vt:lpstr>
      <vt:lpstr>Searching User by Key Word</vt:lpstr>
      <vt:lpstr>Searching by Form Name</vt:lpstr>
      <vt:lpstr>Filters for Searching by Form Name</vt:lpstr>
      <vt:lpstr>Searching by Case Number</vt:lpstr>
      <vt:lpstr>Filters for Searching by Case Number Search</vt:lpstr>
      <vt:lpstr>Searching by Status</vt:lpstr>
      <vt:lpstr>Filters for Searching by Status </vt:lpstr>
      <vt:lpstr>Searching by User Last Name</vt:lpstr>
      <vt:lpstr>Filters for Searching by Last Name</vt:lpstr>
      <vt:lpstr>Searching by User ID</vt:lpstr>
      <vt:lpstr>Filters for Searching by User ID</vt:lpstr>
      <vt:lpstr>Searching by Form Date</vt:lpstr>
      <vt:lpstr>Searching by Form Time</vt:lpstr>
      <vt:lpstr>Printing</vt:lpstr>
      <vt:lpstr>Printing</vt:lpstr>
      <vt:lpstr>Exporting a Single Report</vt:lpstr>
      <vt:lpstr>Exporting a Single Report</vt:lpstr>
      <vt:lpstr>Exporting a Single Report</vt:lpstr>
      <vt:lpstr>Exporting Multiple Reports</vt:lpstr>
      <vt:lpstr>Exporting Multiple Reports</vt:lpstr>
      <vt:lpstr>Exporting Multiple Reports</vt:lpstr>
      <vt:lpstr>Exporting Multiple Reports</vt:lpstr>
      <vt:lpstr>Exporting Multiple Reports</vt:lpstr>
      <vt:lpstr>Status of Forms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amyp</dc:creator>
  <cp:lastModifiedBy>Amy Pontillo</cp:lastModifiedBy>
  <cp:revision>534</cp:revision>
  <cp:lastPrinted>2011-02-10T22:36:08Z</cp:lastPrinted>
  <dcterms:created xsi:type="dcterms:W3CDTF">2010-05-04T19:24:48Z</dcterms:created>
  <dcterms:modified xsi:type="dcterms:W3CDTF">2023-05-17T18:16:31Z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0x01010027B9C57F055D5340BF8814213D51EE8B</vt:lpwstr>
  </property>
</Properties>
</file>