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2" r:id="rId2"/>
    <p:sldId id="384" r:id="rId3"/>
    <p:sldId id="348" r:id="rId4"/>
    <p:sldId id="379" r:id="rId5"/>
    <p:sldId id="376" r:id="rId6"/>
    <p:sldId id="341" r:id="rId7"/>
    <p:sldId id="377" r:id="rId8"/>
    <p:sldId id="378" r:id="rId9"/>
    <p:sldId id="380" r:id="rId10"/>
    <p:sldId id="381" r:id="rId11"/>
    <p:sldId id="382" r:id="rId12"/>
    <p:sldId id="272" r:id="rId13"/>
    <p:sldId id="326" r:id="rId14"/>
    <p:sldId id="321" r:id="rId15"/>
    <p:sldId id="383" r:id="rId16"/>
    <p:sldId id="284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9D6E7-B056-4D5B-9443-059FEE2586FF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52532-BBB1-4634-9A49-B0769D3C9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2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8E12C25E-4B4B-403F-A26F-B7DF2725C4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FBD5080E-D410-417E-BAD5-64FA4544D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C63D631B-1387-44BF-91C8-C868A97E2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91BC67-B24D-4349-8F94-9ABD0F620B00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08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B7602-C6DE-428B-871C-FB81F1ED1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8451C3-CBD7-487C-A7B8-5A0F4E068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25796-B1E7-4C7D-8469-242174C6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FD99-F914-41BD-A665-8D1A5B0359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C6D5E-5F2A-4B2F-818F-463BD94F7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D669-0B52-4537-9B16-110F9D39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9AD7-50B0-4E6E-AACF-796E1A4C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01FB-B1E4-4CF3-884D-10C5A777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5F426-7F1F-4F0F-A71D-E06A597D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B1E4D-9CCD-4B16-A041-F1B91B3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FD99-F914-41BD-A665-8D1A5B0359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EF8B-8B09-4AC5-999C-4F8FAA4C0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9076-5BBC-4E01-B490-8D62D636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9AD7-50B0-4E6E-AACF-796E1A4C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5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9CE0FB-BCF2-4515-A164-CF54A4D6CE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C76B1-46D6-4815-AA68-7D8669705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C194-ED3C-43E0-9EB2-0433E09C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FD99-F914-41BD-A665-8D1A5B0359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68E2-B517-42EC-BA43-6E99D5B1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1EB7C-942D-4C71-87B1-CC292381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9AD7-50B0-4E6E-AACF-796E1A4C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83A0B-4024-4F9C-8C18-534463B4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438F0-45B4-40E2-8A29-6A7AB4DE4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564DF-D205-477E-8E58-C95D71F9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FD99-F914-41BD-A665-8D1A5B0359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672EF-12B7-4C7D-992F-5A2FC1FF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00379-F8D5-417F-9B06-3B03AA6C6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9AD7-50B0-4E6E-AACF-796E1A4C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8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046B-F98F-4962-B899-DA69D07E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37EB4-D7B7-4A47-8DEC-DFBBCEE5E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5A31B-2A84-408E-8ABB-D4FA5645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FD99-F914-41BD-A665-8D1A5B0359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D0BAF-9A4A-40A5-A296-75166C18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4CAE0-8E69-43AB-99F1-91073AD8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9AD7-50B0-4E6E-AACF-796E1A4C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9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6E77-E919-40E9-8DAB-B1039780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DAB9A-BFB5-4BCA-BBCB-6CF398AD2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68396-D809-4C5A-AA73-C2B4B4284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5984A-7618-4D37-AEAD-38064A21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FD99-F914-41BD-A665-8D1A5B0359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2B76A-EFD7-4ABD-AF93-46E6C544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A0DCF-B455-4696-B609-27EFF137E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9AD7-50B0-4E6E-AACF-796E1A4C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4AFE-227F-4291-B24C-77CDA2B1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5420C-5150-46E9-A938-E01082E35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324D4-1F9A-4BBC-92E1-A01A7047C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A3F085-FCB5-4A91-B884-8137FBFC0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7E770-779A-495A-A297-58AA9D85F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C5CE13-49CC-481C-BD2D-8E9D73C0B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FD99-F914-41BD-A665-8D1A5B0359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47EAD-1768-4D55-8884-70BE9BFE9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F36EC-55FD-429C-8248-9672A46C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9AD7-50B0-4E6E-AACF-796E1A4C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1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A7E5-1C23-436E-A4D5-031AB148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C61E5-AE12-4753-A252-68F32E0A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FD99-F914-41BD-A665-8D1A5B0359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0321C-122B-4FFC-BF9B-F55C40FF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463B9-3CD7-496A-8C76-C7891E53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9AD7-50B0-4E6E-AACF-796E1A4C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5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4A39B-A84E-4E7A-B633-0F376FB0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FD99-F914-41BD-A665-8D1A5B0359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54858-E2DD-405A-AD8D-9CD53E224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DD774-FBE5-4B95-9CF1-0F9B7FA3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9AD7-50B0-4E6E-AACF-796E1A4C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7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9269-6CBB-4814-B224-CAEEF8B8D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ACE1E-9FB5-44B1-99AF-92679FC51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FAD7D-8EA9-4A38-A62B-F5AFB6F51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DE215-8FEB-410A-9CDC-FA39FC69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FD99-F914-41BD-A665-8D1A5B0359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E6060-19FF-4B90-AD0B-31539CD0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B6F3F-DAF9-487F-9EFE-9B4EBC5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9AD7-50B0-4E6E-AACF-796E1A4C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E502A-1654-4419-B1EA-3055967B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69678A-3E36-40CF-8621-9792FF5E3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4AB3E-1F75-472F-ABB0-F3EDA8016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C9B0F-699A-4A49-9AC4-E576F2B2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FD99-F914-41BD-A665-8D1A5B0359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7C1170-B890-4FFA-805F-74049A22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8F148-8F49-47C5-B143-A56F301D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9AD7-50B0-4E6E-AACF-796E1A4C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CE5DB2-F2E4-443D-8BA7-231FDB57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E41B1-062B-462E-8150-56AF5A462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C7AFD-015F-4E7F-AAF1-A8CB3F8B0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FD99-F914-41BD-A665-8D1A5B035906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137D7-1756-4129-A9CF-EF66F996D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E6B55-92E1-4F94-9143-99930614F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99AD7-50B0-4E6E-AACF-796E1A4C9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2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6C5E263-7AD2-409F-ACCD-8BBB787819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Tow Sheet</a:t>
            </a:r>
          </a:p>
        </p:txBody>
      </p:sp>
      <p:pic>
        <p:nvPicPr>
          <p:cNvPr id="3076" name="Picture 4" descr="C:\Users\Zach\AppData\Local\Microsoft\Windows\INetCache\Content.Word\TraCSFlorida.png">
            <a:extLst>
              <a:ext uri="{FF2B5EF4-FFF2-40B4-BE49-F238E27FC236}">
                <a16:creationId xmlns:a16="http://schemas.microsoft.com/office/drawing/2014/main" id="{142CD247-3A4E-4A76-BB7E-E6854628B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457450"/>
            <a:ext cx="1658541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C:\Users\Zach\AppData\Local\Microsoft\Windows\INetCache\Content.Word\FDOT.JPG">
            <a:extLst>
              <a:ext uri="{FF2B5EF4-FFF2-40B4-BE49-F238E27FC236}">
                <a16:creationId xmlns:a16="http://schemas.microsoft.com/office/drawing/2014/main" id="{7A6512ED-97A3-46DF-9441-2C5B001DC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5715001"/>
            <a:ext cx="651272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C:\Users\Zach\AppData\Local\Microsoft\Windows\INetCache\Content.Word\florida-state-logo.jpg">
            <a:extLst>
              <a:ext uri="{FF2B5EF4-FFF2-40B4-BE49-F238E27FC236}">
                <a16:creationId xmlns:a16="http://schemas.microsoft.com/office/drawing/2014/main" id="{E6493CEA-E74B-4586-B8FE-B5A9D8584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403" y="5715001"/>
            <a:ext cx="651272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144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D27A9-6EAF-4A3D-97D9-07E1598E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Attachments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88DA3-38EE-43E6-912C-429335DF9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You can add pictures or documents associated with the tow to the form by clicking on the “click to add attachment group”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FA8E8-2CB0-4749-874F-DC8094498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3" y="2897275"/>
            <a:ext cx="5350464" cy="1978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0540D-96F7-47D5-8E82-185880F01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57" y="4875598"/>
            <a:ext cx="52006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6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305B-EE47-4D77-84E7-7118FC76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Details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995B6D-C355-4D0C-BED1-4C07774D8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29" y="1825625"/>
            <a:ext cx="7271742" cy="4351338"/>
          </a:xfrm>
        </p:spPr>
      </p:pic>
    </p:spTree>
    <p:extLst>
      <p:ext uri="{BB962C8B-B14F-4D97-AF65-F5344CB8AC3E}">
        <p14:creationId xmlns:p14="http://schemas.microsoft.com/office/powerpoint/2010/main" val="2483848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67D549E7-6899-408B-A2AA-4676E3EC3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Validation</a:t>
            </a: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62F8B8F3-3355-4938-BA01-B855ABC72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4972050" cy="4857750"/>
          </a:xfrm>
        </p:spPr>
        <p:txBody>
          <a:bodyPr/>
          <a:lstStyle/>
          <a:p>
            <a:pPr eaLnBrk="1" hangingPunct="1"/>
            <a:r>
              <a:rPr lang="en-US" altLang="en-US" sz="2100"/>
              <a:t>Once a user has completed filling out a form, the validate button will check the form data against the DHSMV edit rules to help ensure acceptance of the form once it is submitted</a:t>
            </a:r>
          </a:p>
          <a:p>
            <a:pPr eaLnBrk="1" hangingPunct="1"/>
            <a:r>
              <a:rPr lang="en-US" altLang="en-US" sz="2100"/>
              <a:t>Errors and warnings are displayed in the bottom pane</a:t>
            </a:r>
          </a:p>
          <a:p>
            <a:pPr eaLnBrk="1" hangingPunct="1"/>
            <a:r>
              <a:rPr lang="en-US" altLang="en-US" sz="2100"/>
              <a:t>You may double click the item to jump to the field on the form that requires correcting</a:t>
            </a:r>
          </a:p>
          <a:p>
            <a:pPr lvl="1" eaLnBrk="1" hangingPunct="1"/>
            <a:r>
              <a:rPr lang="en-US" altLang="en-US" sz="1800"/>
              <a:t>Warnings DO NOT prevent validation</a:t>
            </a:r>
          </a:p>
          <a:p>
            <a:pPr lvl="2" eaLnBrk="1" hangingPunct="1"/>
            <a:r>
              <a:rPr lang="en-US" altLang="en-US" sz="1500"/>
              <a:t>You can uncheck the Warnings box so you only see Errors</a:t>
            </a:r>
          </a:p>
          <a:p>
            <a:pPr eaLnBrk="1" hangingPunct="1"/>
            <a:endParaRPr lang="en-US" altLang="en-US" sz="2100"/>
          </a:p>
        </p:txBody>
      </p:sp>
      <p:sp>
        <p:nvSpPr>
          <p:cNvPr id="65540" name="Slide Number Placeholder 2">
            <a:extLst>
              <a:ext uri="{FF2B5EF4-FFF2-40B4-BE49-F238E27FC236}">
                <a16:creationId xmlns:a16="http://schemas.microsoft.com/office/drawing/2014/main" id="{E75CF371-1397-43BB-B246-D33A8343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41937-3EE8-4C30-B511-7C12DBE7B4A2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B62F3-34F6-4BA5-8D4D-987FC27C5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52" y="1151792"/>
            <a:ext cx="5088146" cy="37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0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C3CD7D7A-7DA6-444D-BEC1-BF6479514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Accept the Tow Form</a:t>
            </a: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3E03F719-E9B2-4727-90A9-D2F7F22A4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After officers Validate the crash form, supervisors will Accept the crash form.</a:t>
            </a:r>
          </a:p>
          <a:p>
            <a:endParaRPr lang="en-US" altLang="en-US"/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84F7662F-7D09-45AA-80F2-81622020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E53F02-5740-409F-B3CC-E935A4940D38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67589" name="Picture 6">
            <a:extLst>
              <a:ext uri="{FF2B5EF4-FFF2-40B4-BE49-F238E27FC236}">
                <a16:creationId xmlns:a16="http://schemas.microsoft.com/office/drawing/2014/main" id="{AA875CAA-F896-4AB1-B813-D1592765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2" y="2457451"/>
            <a:ext cx="2825354" cy="128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19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C150292E-2E86-4280-9366-7B2DAFB50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Edit Forms After 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E775-7A87-4591-A660-B7E570436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If you shut down a form and reopen it, you must click on the Edit Form button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69636" name="Slide Number Placeholder 3">
            <a:extLst>
              <a:ext uri="{FF2B5EF4-FFF2-40B4-BE49-F238E27FC236}">
                <a16:creationId xmlns:a16="http://schemas.microsoft.com/office/drawing/2014/main" id="{D70B98AE-F1BA-4F3A-B298-6DD429C1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3D71F1-55E1-4F5D-9F5F-16F0E6C13D08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69637" name="Picture 2">
            <a:extLst>
              <a:ext uri="{FF2B5EF4-FFF2-40B4-BE49-F238E27FC236}">
                <a16:creationId xmlns:a16="http://schemas.microsoft.com/office/drawing/2014/main" id="{E2345A4B-8A59-46AF-9571-27718429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86" y="2882807"/>
            <a:ext cx="1946214" cy="182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48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448F-AAB3-4F34-B812-8D7090B9B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80765-1E21-480C-B6B3-FD934BDE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3824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print button (control + P shortcut) will display print options for full page and 4inch.  </a:t>
            </a:r>
          </a:p>
          <a:p>
            <a:r>
              <a:rPr lang="en-US" dirty="0"/>
              <a:t>You can check the one you always use then select “Save Report Selection(s)” so you don’t have to click the button every time.</a:t>
            </a:r>
          </a:p>
          <a:p>
            <a:r>
              <a:rPr lang="en-US" dirty="0"/>
              <a:t>Never select a printer through setup button, always pick your default windows printer BEFORE logging into TraCS.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EB1C1-F531-4F8B-ABB1-6CABE3713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686" y="2092569"/>
            <a:ext cx="6473913" cy="34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6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F1F509B8-D35B-4269-A470-F0D34FC1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Export Reports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14F4A447-1234-41CA-928D-C60D68E2F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800975" cy="4686300"/>
          </a:xfrm>
        </p:spPr>
        <p:txBody>
          <a:bodyPr/>
          <a:lstStyle/>
          <a:p>
            <a:r>
              <a:rPr lang="en-US" altLang="en-US"/>
              <a:t>If users would like to export a crash report as a PDF, tiff, or other format, use the Export option.</a:t>
            </a:r>
          </a:p>
        </p:txBody>
      </p:sp>
      <p:sp>
        <p:nvSpPr>
          <p:cNvPr id="80900" name="Slide Number Placeholder 4">
            <a:extLst>
              <a:ext uri="{FF2B5EF4-FFF2-40B4-BE49-F238E27FC236}">
                <a16:creationId xmlns:a16="http://schemas.microsoft.com/office/drawing/2014/main" id="{E2382E73-6810-498A-A13A-C46B73C63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61697A-52AB-4216-A8F0-EA7440DE7FB7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80901" name="Picture 1">
            <a:extLst>
              <a:ext uri="{FF2B5EF4-FFF2-40B4-BE49-F238E27FC236}">
                <a16:creationId xmlns:a16="http://schemas.microsoft.com/office/drawing/2014/main" id="{66D7BE29-6B22-49DD-AAC0-0569B6BA0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200400"/>
            <a:ext cx="3609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7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D9EAD6D7-32FF-46B6-96F6-EABCA31C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Email Reports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B17F7987-D3AE-40F2-9DC9-88D633655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371600"/>
            <a:ext cx="7372350" cy="5029200"/>
          </a:xfrm>
        </p:spPr>
        <p:txBody>
          <a:bodyPr/>
          <a:lstStyle/>
          <a:p>
            <a:r>
              <a:rPr lang="en-US" altLang="en-US"/>
              <a:t>If you have an Outlook profile on your local machine, email should be automated  </a:t>
            </a:r>
          </a:p>
          <a:p>
            <a:r>
              <a:rPr lang="en-US" altLang="en-US"/>
              <a:t>Otherwise, please use the Export function to email reports with other email providers</a:t>
            </a:r>
          </a:p>
        </p:txBody>
      </p:sp>
      <p:sp>
        <p:nvSpPr>
          <p:cNvPr id="81924" name="Slide Number Placeholder 4">
            <a:extLst>
              <a:ext uri="{FF2B5EF4-FFF2-40B4-BE49-F238E27FC236}">
                <a16:creationId xmlns:a16="http://schemas.microsoft.com/office/drawing/2014/main" id="{626225A8-81D2-47E4-9B14-B5D76D9F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CDB535-B554-4E53-967A-ABDC7FED0A11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81925" name="Picture 1">
            <a:extLst>
              <a:ext uri="{FF2B5EF4-FFF2-40B4-BE49-F238E27FC236}">
                <a16:creationId xmlns:a16="http://schemas.microsoft.com/office/drawing/2014/main" id="{A4661D82-8002-4557-8039-1BE35B131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69" y="3929062"/>
            <a:ext cx="3050381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6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A360-CCE3-4AFF-96EB-53ACFD3D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Tow Sheet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FDCD5-56CC-4E61-82D9-07A4DA22B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88521" cy="4351338"/>
          </a:xfrm>
        </p:spPr>
        <p:txBody>
          <a:bodyPr/>
          <a:lstStyle/>
          <a:p>
            <a:r>
              <a:rPr lang="en-US" dirty="0"/>
              <a:t>Click on the Tow icon on the left to open the form independently (outside of a crash)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BE8CD-E771-4B6D-BD51-8FAC6D1A0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75" y="871180"/>
            <a:ext cx="1943371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34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992C43F0-BFE7-479F-89A0-446C2A77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Crash– Add Tow Sheet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2A9AF0F8-B1F0-48A7-B8C1-326BD818B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47238" cy="4351338"/>
          </a:xfrm>
        </p:spPr>
        <p:txBody>
          <a:bodyPr/>
          <a:lstStyle/>
          <a:p>
            <a:r>
              <a:rPr lang="en-US" altLang="en-US" dirty="0"/>
              <a:t>To add a tow sheet from a crash form, press the Copy to Another Form button and pick Tow</a:t>
            </a:r>
          </a:p>
          <a:p>
            <a:r>
              <a:rPr lang="en-US" altLang="en-US" dirty="0"/>
              <a:t>If more than one vehicle exists you will be asked which vehicle requires a tow sheet</a:t>
            </a:r>
          </a:p>
          <a:p>
            <a:pPr lvl="1"/>
            <a:r>
              <a:rPr lang="en-US" altLang="en-US" dirty="0"/>
              <a:t>Note: You’ll notice you can generate several other forms from a crash as well by pushing this button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42A9A55-78E8-41B8-9F41-615ABC3A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31E6D-5F48-4522-9D9B-C9F6ED92F427}" type="slidenum">
              <a:rPr lang="en-US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900">
              <a:solidFill>
                <a:srgbClr val="898989"/>
              </a:solidFill>
            </a:endParaRPr>
          </a:p>
        </p:txBody>
      </p:sp>
      <p:pic>
        <p:nvPicPr>
          <p:cNvPr id="47109" name="Picture 4">
            <a:extLst>
              <a:ext uri="{FF2B5EF4-FFF2-40B4-BE49-F238E27FC236}">
                <a16:creationId xmlns:a16="http://schemas.microsoft.com/office/drawing/2014/main" id="{0938803C-801F-4B4C-9A3D-DA436DBB4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8" y="1070768"/>
            <a:ext cx="400764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>
            <a:extLst>
              <a:ext uri="{FF2B5EF4-FFF2-40B4-BE49-F238E27FC236}">
                <a16:creationId xmlns:a16="http://schemas.microsoft.com/office/drawing/2014/main" id="{09283307-FB17-46E5-96C9-510DB1481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7" y="3984351"/>
            <a:ext cx="31146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04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CA5D2-80CD-4E37-A638-83063873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– Add Tow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106C-CCB8-4C66-8CEB-15F6390DF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create a tow sheet from a driver exchange</a:t>
            </a:r>
          </a:p>
          <a:p>
            <a:r>
              <a:rPr lang="en-US" dirty="0"/>
              <a:t>All but a few fields will be filled out since almost every field on the crash is also on the tow sheet</a:t>
            </a:r>
          </a:p>
        </p:txBody>
      </p:sp>
    </p:spTree>
    <p:extLst>
      <p:ext uri="{BB962C8B-B14F-4D97-AF65-F5344CB8AC3E}">
        <p14:creationId xmlns:p14="http://schemas.microsoft.com/office/powerpoint/2010/main" val="315097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4019C4F-CB53-4E9E-9711-1C80AC92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Navigating through the form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48395829-2628-4A58-9BCF-4F46F9886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229"/>
            <a:ext cx="6463904" cy="4351734"/>
          </a:xfrm>
        </p:spPr>
        <p:txBody>
          <a:bodyPr/>
          <a:lstStyle/>
          <a:p>
            <a:r>
              <a:rPr lang="en-US" altLang="en-US"/>
              <a:t>There are 5 ways to move from field to field:</a:t>
            </a:r>
          </a:p>
          <a:p>
            <a:pPr lvl="1"/>
            <a:r>
              <a:rPr lang="en-US" altLang="en-US"/>
              <a:t>Enter button</a:t>
            </a:r>
          </a:p>
          <a:p>
            <a:pPr lvl="1"/>
            <a:r>
              <a:rPr lang="en-US" altLang="en-US"/>
              <a:t>Tab button</a:t>
            </a:r>
          </a:p>
          <a:p>
            <a:pPr lvl="1"/>
            <a:r>
              <a:rPr lang="en-US" altLang="en-US"/>
              <a:t>Next button in the databar</a:t>
            </a:r>
          </a:p>
          <a:p>
            <a:pPr lvl="1"/>
            <a:r>
              <a:rPr lang="en-US" altLang="en-US"/>
              <a:t>Click on a field using your touchpad/mouse</a:t>
            </a:r>
          </a:p>
          <a:p>
            <a:pPr lvl="1"/>
            <a:r>
              <a:rPr lang="en-US" altLang="en-US"/>
              <a:t>Click in the Navigation Panel to jump around the form</a:t>
            </a:r>
          </a:p>
          <a:p>
            <a:pPr lvl="1"/>
            <a:endParaRPr lang="en-US" altLang="en-US"/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714A0F07-0D88-4B77-91DC-36DC00F20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56" y="5082779"/>
            <a:ext cx="14859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CE7B09-14A7-4E4E-9847-96E36BD26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44" y="724632"/>
            <a:ext cx="32194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0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90704038-A914-412D-860D-733662CC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enter data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C957B891-F2DC-43A9-9B07-500DA04E6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3" y="1729979"/>
            <a:ext cx="3062287" cy="4351734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/>
              <a:t>databar</a:t>
            </a:r>
            <a:r>
              <a:rPr lang="en-US" altLang="en-US" dirty="0"/>
              <a:t> is where you type in data</a:t>
            </a:r>
          </a:p>
          <a:p>
            <a:r>
              <a:rPr lang="en-US" altLang="en-US" dirty="0"/>
              <a:t>Help tips are provided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80B6F-66C2-4FC6-8D26-E9D6BAE52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48" y="1690688"/>
            <a:ext cx="6219239" cy="372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07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B974-C79E-4E1E-821A-7EEA5A88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Persons and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91806-F35F-423F-B47B-8E99D2A37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You can import from FCIC NCIC by click on the first name field or the vehicle year field.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B3092-5E74-42BD-B78F-B7A50B7E7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6613"/>
            <a:ext cx="6160477" cy="2429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7AC55E-7521-4DF7-AFC5-C9A57BA97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38" y="2978700"/>
            <a:ext cx="4743816" cy="248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6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D2CA-3FD0-4728-AD83-9D773E28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 Company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16A2B-EE34-4410-8640-98E829BAE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Tow locations can be selected from a list as long as your agency admin sets this up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3884F-AB9A-4D2D-B5DB-29AD56E4F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61" y="3188464"/>
            <a:ext cx="9299331" cy="23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6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94B4-D0F6-4FF2-B253-7282ACF2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and Release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CB143-8AEA-4022-881C-1FC7C80A1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Hold and release information is at the bottom of the tow sheet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3323E-E4D7-4355-9657-D246743AC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8" y="2715697"/>
            <a:ext cx="8226669" cy="257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57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516</Words>
  <Application>Microsoft Office PowerPoint</Application>
  <PresentationFormat>Widescreen</PresentationFormat>
  <Paragraphs>55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Open Tow Sheet </vt:lpstr>
      <vt:lpstr>Crash– Add Tow Sheet</vt:lpstr>
      <vt:lpstr>Crash – Add Tow Sheet</vt:lpstr>
      <vt:lpstr>Navigating through the form</vt:lpstr>
      <vt:lpstr>How to enter data</vt:lpstr>
      <vt:lpstr>Import Persons and Vehicles</vt:lpstr>
      <vt:lpstr>Tow Company List</vt:lpstr>
      <vt:lpstr>Hold and Release Information</vt:lpstr>
      <vt:lpstr>Adding Attachments </vt:lpstr>
      <vt:lpstr>Attachment Details</vt:lpstr>
      <vt:lpstr>Validation</vt:lpstr>
      <vt:lpstr>Accept the Tow Form</vt:lpstr>
      <vt:lpstr>Edit Forms After Closing</vt:lpstr>
      <vt:lpstr>Printing Reports</vt:lpstr>
      <vt:lpstr>Export Reports</vt:lpstr>
      <vt:lpstr>Email Reports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Pontillo</dc:creator>
  <cp:lastModifiedBy>Amy Pontillo</cp:lastModifiedBy>
  <cp:revision>7</cp:revision>
  <dcterms:created xsi:type="dcterms:W3CDTF">2018-05-07T14:18:19Z</dcterms:created>
  <dcterms:modified xsi:type="dcterms:W3CDTF">2018-05-07T15:39:28Z</dcterms:modified>
</cp:coreProperties>
</file>