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2"/>
  </p:notesMasterIdLst>
  <p:sldIdLst>
    <p:sldId id="332" r:id="rId5"/>
    <p:sldId id="387" r:id="rId6"/>
    <p:sldId id="455" r:id="rId7"/>
    <p:sldId id="462" r:id="rId8"/>
    <p:sldId id="453" r:id="rId9"/>
    <p:sldId id="460" r:id="rId10"/>
    <p:sldId id="468" r:id="rId11"/>
    <p:sldId id="472" r:id="rId12"/>
    <p:sldId id="469" r:id="rId13"/>
    <p:sldId id="476" r:id="rId14"/>
    <p:sldId id="477" r:id="rId15"/>
    <p:sldId id="478" r:id="rId16"/>
    <p:sldId id="405" r:id="rId17"/>
    <p:sldId id="408" r:id="rId18"/>
    <p:sldId id="463" r:id="rId19"/>
    <p:sldId id="464" r:id="rId20"/>
    <p:sldId id="414" r:id="rId21"/>
    <p:sldId id="418" r:id="rId22"/>
    <p:sldId id="419" r:id="rId23"/>
    <p:sldId id="420" r:id="rId24"/>
    <p:sldId id="421" r:id="rId25"/>
    <p:sldId id="422" r:id="rId26"/>
    <p:sldId id="423" r:id="rId27"/>
    <p:sldId id="429" r:id="rId28"/>
    <p:sldId id="425" r:id="rId29"/>
    <p:sldId id="438" r:id="rId30"/>
    <p:sldId id="459" r:id="rId31"/>
    <p:sldId id="430" r:id="rId32"/>
    <p:sldId id="451" r:id="rId33"/>
    <p:sldId id="467" r:id="rId34"/>
    <p:sldId id="470" r:id="rId35"/>
    <p:sldId id="471" r:id="rId36"/>
    <p:sldId id="433" r:id="rId37"/>
    <p:sldId id="431" r:id="rId38"/>
    <p:sldId id="450" r:id="rId39"/>
    <p:sldId id="435" r:id="rId40"/>
    <p:sldId id="439" r:id="rId41"/>
    <p:sldId id="440" r:id="rId42"/>
    <p:sldId id="443" r:id="rId43"/>
    <p:sldId id="466" r:id="rId44"/>
    <p:sldId id="441" r:id="rId45"/>
    <p:sldId id="474" r:id="rId46"/>
    <p:sldId id="473" r:id="rId47"/>
    <p:sldId id="475" r:id="rId48"/>
    <p:sldId id="479" r:id="rId49"/>
    <p:sldId id="445" r:id="rId50"/>
    <p:sldId id="391" r:id="rId51"/>
  </p:sldIdLst>
  <p:sldSz cx="16256000" cy="9144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73" autoAdjust="0"/>
  </p:normalViewPr>
  <p:slideViewPr>
    <p:cSldViewPr>
      <p:cViewPr varScale="1">
        <p:scale>
          <a:sx n="79" d="100"/>
          <a:sy n="79" d="100"/>
        </p:scale>
        <p:origin x="834" y="96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848893-0DB6-44F9-9826-F889625C1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9A76C-19BF-4B80-9B15-530FB74949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6CA4D7-883A-467D-9327-5AC028E650B8}" type="datetimeFigureOut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AE2AEC-2D46-4340-8B26-02183DA11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266F51-8D3F-4FE4-A5A0-E19F30CEC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D5813-A0E6-4BD6-A45E-DE7F180389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FFB0F-7939-4D59-88CE-207B2FC69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E3DED5-01F4-4586-9B47-FE6DBE0F05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3DED5-01F4-4586-9B47-FE6DBE0F058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20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3DED5-01F4-4586-9B47-FE6DBE0F058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294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3DED5-01F4-4586-9B47-FE6DBE0F058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51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3DED5-01F4-4586-9B47-FE6DBE0F0581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456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F516-6882-447C-BC02-F507B77C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8F5C-8285-49E0-8D4B-6BA2C158216A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2BC96-E833-42F0-9B41-597B5DAE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D500-78B9-4DA6-9E24-03D6D6D2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DB99-AAA6-4945-810A-70066AE6AA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7CDCAE-B15A-49E0-B25E-D5CB32C50892}"/>
              </a:ext>
            </a:extLst>
          </p:cNvPr>
          <p:cNvSpPr/>
          <p:nvPr userDrawn="1"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8BF8-0C61-4838-AB2A-C0AB1803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2430-692C-43CE-9612-3C9B8510D12E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4FAF-3BD3-4230-9F9A-FCD09F78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FB0FE-BE86-416E-9CD8-DD461B5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8DE-73BE-4C94-8EDB-910C6C8447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06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0CD1-F37C-40DF-9B3C-53C18573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EB0F-15A9-4180-8AB2-EE2A08A090A1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E84FF-10E0-4F56-9233-BC21284E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F1A39-D6F0-47C6-A879-98633C96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9BAC-5708-4D0D-B7E9-DF41675E97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0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D855-917E-44E6-902E-CE3BC05F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5269-ACBD-4FFB-92EB-CCE0687C40A5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73F6-502D-42B9-82BF-E341897A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B5CA8-FDD1-44D3-9907-BCB9818A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AF7B-F436-46AA-B354-9E0BDB9DC8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39A4-D63A-4EE5-9F6A-860BF6EA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8D61-9E82-4164-B75C-790302F40F26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30A6-017C-4DF7-9CD7-2E7DC483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4E92-6815-45CF-AB53-7205B7FF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9995-9F8F-410D-B7EA-29F0072001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8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1C7241-FC76-45F3-AB56-5C752335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2BF4-C94D-4032-8DF9-A074FAD2C398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0C8C3E-FF8F-40A5-B3A0-0DA74E3E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12F05-A302-4BEA-91DD-6C3DE05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7AF2-05DA-4D7F-9826-DCE411A06F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38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4" y="2046817"/>
            <a:ext cx="7185377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4" y="2899833"/>
            <a:ext cx="7185377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CFA3D-4F94-437F-B829-81E0B0FD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811-BAE7-4AB7-930D-B1E9DB33AE3C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C4DAAB-23A1-4CDC-9A01-CFF4BCF9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3FB8E0-6683-4BD6-BF63-EA592F57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52F8-CEBF-4D90-96F6-510DC8A5F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80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B6545C-8EE0-4B5B-9342-8427ECF6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4B8C-1E2F-4396-A1B7-7CD6BDD58464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62D878-6A25-4CFF-9D25-598EC8E3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9BA5B5-5B2A-4E14-874D-A3AB4782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DACF-B890-47B0-8282-610CC4DD7C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70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4C3A62-EB08-491D-8E1A-127667F3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14E-01C1-40D2-B447-ED313FBD0BBB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5499D8-33AA-4101-8DAC-2D6C17DB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2A54FA-0D01-469D-9E8D-83EFBD7C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C016-5F8E-472F-9814-F0B441A656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98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28DA91-9B8B-4C6B-8125-F0079642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435B-5A1E-4BA9-A1E2-E249D713B146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9A62E6-43D0-4AF7-9E5A-3F4D4C77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08A496-013B-460B-BE1E-FA450B99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21C-D676-46F6-A448-6265694AC6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49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6C223-D035-4AEF-AD5A-8BDE0371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CEA1-D657-4C05-B053-E7C82BBD6B79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478DBD-3CD2-4531-A959-7DB79300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5D8BB-0C21-4DED-AAC6-05870AD8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57AB-6619-44BE-A6E8-FCD7F543E9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5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74C0A6-5C3C-4318-A889-E0B05FC2C2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5A7A03-B4C2-4A02-8B14-FD89207C7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BEDB-BE39-4397-A4DE-5465F6BE9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8475663"/>
            <a:ext cx="379253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B54FF-7766-47AC-93F3-BFA70164ED6F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F6AC-297E-46D9-8C87-582C261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4663" y="8475663"/>
            <a:ext cx="51466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3489E-3DBF-4097-8F22-0C61A7A7F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663" y="8475663"/>
            <a:ext cx="3792537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376DE7-03B3-4455-8437-23A2A9E765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13.xml"/><Relationship Id="rId7" Type="http://schemas.openxmlformats.org/officeDocument/2006/relationships/slide" Target="slide2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image" Target="../media/image4.png"/><Relationship Id="rId5" Type="http://schemas.openxmlformats.org/officeDocument/2006/relationships/slide" Target="slide31.xml"/><Relationship Id="rId10" Type="http://schemas.openxmlformats.org/officeDocument/2006/relationships/slide" Target="slide46.xml"/><Relationship Id="rId4" Type="http://schemas.openxmlformats.org/officeDocument/2006/relationships/slide" Target="slide29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upport@tracsflorida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>
            <a:extLst>
              <a:ext uri="{FF2B5EF4-FFF2-40B4-BE49-F238E27FC236}">
                <a16:creationId xmlns:a16="http://schemas.microsoft.com/office/drawing/2014/main" id="{E4680B6B-3D89-4796-87AA-C8BFB5CD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58" y="4800639"/>
            <a:ext cx="113792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tx1"/>
                </a:solidFill>
              </a:rPr>
              <a:t>User Management Guide</a:t>
            </a:r>
          </a:p>
          <a:p>
            <a:r>
              <a:rPr lang="en-US" altLang="en-US" sz="4800" b="1" dirty="0">
                <a:solidFill>
                  <a:schemeClr val="tx1"/>
                </a:solidFill>
              </a:rPr>
              <a:t>02-09-23</a:t>
            </a:r>
          </a:p>
        </p:txBody>
      </p:sp>
      <p:pic>
        <p:nvPicPr>
          <p:cNvPr id="9" name="Picture 8" descr="C:\Users\Zach\AppData\Local\Microsoft\Windows\INetCache\Content.Word\TraCSFlorida.png">
            <a:extLst>
              <a:ext uri="{FF2B5EF4-FFF2-40B4-BE49-F238E27FC236}">
                <a16:creationId xmlns:a16="http://schemas.microsoft.com/office/drawing/2014/main" id="{817FDAEA-0405-48F4-A879-86DCFB1837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08" y="1488398"/>
            <a:ext cx="3709900" cy="22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Zach\AppData\Local\Microsoft\Windows\INetCache\Content.Word\FDOT.JPG">
            <a:extLst>
              <a:ext uri="{FF2B5EF4-FFF2-40B4-BE49-F238E27FC236}">
                <a16:creationId xmlns:a16="http://schemas.microsoft.com/office/drawing/2014/main" id="{0BE3CDAC-7805-47BF-A28B-BC1AF5034F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63" y="2059334"/>
            <a:ext cx="1147433" cy="114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Zach\AppData\Local\Microsoft\Windows\INetCache\Content.Word\florida-state-logo.jpg">
            <a:extLst>
              <a:ext uri="{FF2B5EF4-FFF2-40B4-BE49-F238E27FC236}">
                <a16:creationId xmlns:a16="http://schemas.microsoft.com/office/drawing/2014/main" id="{3F9A16EA-2374-49B7-B280-19FB76B5E8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620" y="2059334"/>
            <a:ext cx="1147433" cy="11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4332C4-EE21-4B6C-9126-0687F03AF40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E0ED-2CBB-72B0-6DDE-030AA1C4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User – Copy From Another User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D224D0-53F3-7672-8E6D-08B2FE372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2743200"/>
            <a:ext cx="13258800" cy="32887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53B47-8FC0-6671-66D3-6E3B98D3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A812A-31B6-816C-3F41-08D739584A9F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4045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07A0-502E-69F7-BFF8-016C4AD9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User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DEF823-F945-5AFF-C084-A56FED277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716" y="2133600"/>
            <a:ext cx="10190567" cy="6034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CF402-B05A-D653-39A5-7C7C5B8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4B54A-32D4-F8F8-550D-2FDA920380CF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081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5098-99BE-846B-5F17-C295FB8B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C7B9-B9FD-3581-C0CC-D233DEEA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A962F-DA04-809C-27FA-A8E9672E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E76A4-2BD3-0049-F12A-C239A4C4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2490964"/>
            <a:ext cx="8986038" cy="53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460E6-A149-13A2-8F57-F187C5F7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User – From Scratch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30CD0-1F4F-111B-0962-E7CAD15E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71CB3C-EA59-F433-B691-46C69C91C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8" y="1708203"/>
            <a:ext cx="13850164" cy="67214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D908C4-45BB-4F96-FE53-BEE14F6AEFE9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9291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CBA6B-26FF-65EB-5850-9C5D7AD4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BC20A-1224-61EA-120F-3179311A9838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524E7-0DD5-90B7-F328-5D2FCA07A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2056842"/>
            <a:ext cx="10581476" cy="6252691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54EB26D-94CD-E186-70E8-730DA9FC452A}"/>
              </a:ext>
            </a:extLst>
          </p:cNvPr>
          <p:cNvSpPr txBox="1">
            <a:spLocks/>
          </p:cNvSpPr>
          <p:nvPr/>
        </p:nvSpPr>
        <p:spPr>
          <a:xfrm>
            <a:off x="812800" y="366713"/>
            <a:ext cx="14630400" cy="1524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Adding a New User</a:t>
            </a:r>
          </a:p>
        </p:txBody>
      </p:sp>
    </p:spTree>
    <p:extLst>
      <p:ext uri="{BB962C8B-B14F-4D97-AF65-F5344CB8AC3E}">
        <p14:creationId xmlns:p14="http://schemas.microsoft.com/office/powerpoint/2010/main" val="391182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3D4CBD-9C82-22ED-44B1-E34F4820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User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B532B-282C-846D-2CFA-FA5A6817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81195-B0B6-7EF5-1AFC-F644E7341968}"/>
              </a:ext>
            </a:extLst>
          </p:cNvPr>
          <p:cNvSpPr/>
          <p:nvPr/>
        </p:nvSpPr>
        <p:spPr>
          <a:xfrm>
            <a:off x="203200" y="182562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703284A-FA67-E854-23AA-D788EDB00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58761"/>
            <a:ext cx="14630400" cy="60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B32C4-383B-C35E-CEFC-7CC04538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User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FC7DD-6A74-B83A-86BC-944876AD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F5317-C102-F0C6-7503-63F81775DB38}"/>
              </a:ext>
            </a:extLst>
          </p:cNvPr>
          <p:cNvSpPr/>
          <p:nvPr/>
        </p:nvSpPr>
        <p:spPr>
          <a:xfrm>
            <a:off x="203200" y="171676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263EFB-A9AB-81BA-24B3-F499E5F7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51" y="1676400"/>
            <a:ext cx="14052498" cy="68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23C455-7241-163E-CF3A-2F251574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961B7-87ED-50C5-EAD8-7394E75F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9E9E4-4555-29FB-CAFF-EE37A328EF09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A0C76D-BCCB-96A7-CCAA-27F4665DB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1" y="1981200"/>
            <a:ext cx="13499438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4A189-F571-CE07-47C6-3A22FE39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FF353-297B-F542-E0BF-542E69C6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4C221A-C798-70F7-D515-C179ABD60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118552"/>
            <a:ext cx="12726602" cy="6569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F8538C-B125-431A-F14D-1CAA42B7949B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544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AA841-EB22-36B6-151A-364E7C66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3BBBB-2C91-E013-882E-E8ABA97F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EAA251-5CB5-B452-BE5E-92CA10BC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90713"/>
            <a:ext cx="13030200" cy="6569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FD709-6520-1564-E371-2E5A107294FE}"/>
              </a:ext>
            </a:extLst>
          </p:cNvPr>
          <p:cNvSpPr/>
          <p:nvPr/>
        </p:nvSpPr>
        <p:spPr>
          <a:xfrm>
            <a:off x="203200" y="87086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241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7481764-9A4D-401B-83A9-F97A2506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39725"/>
            <a:ext cx="14630400" cy="1524000"/>
          </a:xfrm>
        </p:spPr>
        <p:txBody>
          <a:bodyPr/>
          <a:lstStyle/>
          <a:p>
            <a:r>
              <a:rPr lang="en-US" altLang="en-US" sz="7200" dirty="0"/>
              <a:t>Tracs User Management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B57A9DA-C93B-4EA5-AB5E-98DD94A0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25" y="1600200"/>
            <a:ext cx="6645275" cy="68754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Navigate to: </a:t>
            </a:r>
          </a:p>
          <a:p>
            <a:r>
              <a:rPr lang="en-US" altLang="en-US" dirty="0">
                <a:hlinkClick r:id="rId2" action="ppaction://hlinksldjump"/>
              </a:rPr>
              <a:t>Searching Users</a:t>
            </a:r>
            <a:endParaRPr lang="en-US" altLang="en-US" dirty="0"/>
          </a:p>
          <a:p>
            <a:r>
              <a:rPr lang="en-US" altLang="en-US" dirty="0">
                <a:hlinkClick r:id="rId3" action="ppaction://hlinksldjump"/>
              </a:rPr>
              <a:t>Adding New Users</a:t>
            </a:r>
            <a:endParaRPr lang="en-US" altLang="en-US" dirty="0"/>
          </a:p>
          <a:p>
            <a:r>
              <a:rPr lang="en-US" altLang="en-US" dirty="0">
                <a:hlinkClick r:id="rId3" action="ppaction://hlinksldjump"/>
              </a:rPr>
              <a:t>User Access Levels</a:t>
            </a:r>
            <a:endParaRPr lang="en-US" altLang="en-US" dirty="0"/>
          </a:p>
          <a:p>
            <a:r>
              <a:rPr lang="en-US" altLang="en-US" dirty="0">
                <a:hlinkClick r:id="rId4" action="ppaction://hlinksldjump"/>
              </a:rPr>
              <a:t>Security Settings / Reset Password</a:t>
            </a:r>
            <a:endParaRPr lang="en-US" altLang="en-US" dirty="0"/>
          </a:p>
          <a:p>
            <a:r>
              <a:rPr lang="en-US" altLang="en-US" u="sng" dirty="0">
                <a:hlinkClick r:id="rId5" action="ppaction://hlinksldjump"/>
              </a:rPr>
              <a:t>Inactivate User</a:t>
            </a:r>
            <a:endParaRPr lang="en-US" altLang="en-US" u="sng" dirty="0"/>
          </a:p>
          <a:p>
            <a:r>
              <a:rPr lang="en-US" altLang="en-US" dirty="0">
                <a:hlinkClick r:id="rId6" action="ppaction://hlinksldjump"/>
              </a:rPr>
              <a:t>Unlock User Account</a:t>
            </a:r>
            <a:endParaRPr lang="en-US" altLang="en-US" dirty="0"/>
          </a:p>
          <a:p>
            <a:r>
              <a:rPr lang="en-US" altLang="en-US" dirty="0">
                <a:hlinkClick r:id="rId4" action="ppaction://hlinksldjump"/>
              </a:rPr>
              <a:t>Setting Security Features</a:t>
            </a:r>
            <a:endParaRPr lang="en-US" altLang="en-US" dirty="0"/>
          </a:p>
          <a:p>
            <a:r>
              <a:rPr lang="en-US" altLang="en-US" dirty="0">
                <a:hlinkClick r:id="rId7" action="ppaction://hlinksldjump"/>
              </a:rPr>
              <a:t>Associated Users</a:t>
            </a:r>
            <a:endParaRPr lang="en-US" altLang="en-US" dirty="0"/>
          </a:p>
          <a:p>
            <a:r>
              <a:rPr lang="en-US" altLang="en-US" dirty="0">
                <a:hlinkClick r:id="rId8" action="ppaction://hlinksldjump"/>
              </a:rPr>
              <a:t>Advanced Settings</a:t>
            </a:r>
            <a:endParaRPr lang="en-US" altLang="en-US" dirty="0"/>
          </a:p>
          <a:p>
            <a:r>
              <a:rPr lang="en-US" altLang="en-US" dirty="0">
                <a:hlinkClick r:id="rId9" action="ppaction://hlinksldjump"/>
              </a:rPr>
              <a:t>Changing User ID’s</a:t>
            </a:r>
            <a:endParaRPr lang="en-US" altLang="en-US" dirty="0"/>
          </a:p>
          <a:p>
            <a:r>
              <a:rPr lang="en-US" altLang="en-US" dirty="0">
                <a:hlinkClick r:id="rId10" action="ppaction://hlinksldjump"/>
              </a:rPr>
              <a:t>Miscellaneous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7C7100E-35C6-48A7-8F25-8230951B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ACCA4-B5BE-4262-A7A1-A2ED1DC970A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B3E81-D9F9-4E14-B163-F69C6E29A114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6B58C8AB-EFAD-724B-487A-20387242A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3134519"/>
            <a:ext cx="3792537" cy="2798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CC016-08D2-4E76-7E83-FF19616E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3B3EC-8EBA-CE03-8A4B-E6A4940A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7ADA81-58B4-D46B-38A4-5FCBE1BDF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170174"/>
            <a:ext cx="12962829" cy="6607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314D73-E43B-B267-5A31-7CDFE46A3059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927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2F51C6-4D2C-9B39-6DE8-59D29250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1F3BC-21DC-F1C1-C844-086550DE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E8FAE1-0907-CC82-D504-F60EE185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958906"/>
            <a:ext cx="13182600" cy="6553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AC29A6-1A03-8F16-8D2C-7198F4AEDDD4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84433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AE909-2B67-74E9-4E80-51A770EF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EB2B8-A900-0D4B-AF89-7B0FCEEC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9666F0-54E0-F7EF-6B66-C9C3C8301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820092"/>
            <a:ext cx="13716000" cy="69920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03AF58-0026-5C08-2365-5AE17D64B3A5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5978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A15888-E9C2-F9AC-2FB1-9B2EB71A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4FCBDE-69AA-F0C3-7DC0-9876B7DD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751FD-518C-D75B-91D4-B383843757FB}"/>
              </a:ext>
            </a:extLst>
          </p:cNvPr>
          <p:cNvSpPr/>
          <p:nvPr/>
        </p:nvSpPr>
        <p:spPr>
          <a:xfrm>
            <a:off x="203199" y="115206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FB01F0-3CAE-2DC2-3903-07A1D29C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33" y="1676400"/>
            <a:ext cx="13153332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4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FD192-D8ED-E8DA-9BA8-95BE2D5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Users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B4CBE-0238-CF54-AD2A-66E02B61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EC12CA-62B5-3985-DF31-FCE260A0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752600"/>
            <a:ext cx="12981274" cy="6378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B7693-D08B-9385-39B9-E9602C45C206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9110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F3894B-7F0E-AE4B-63AC-F8FBDA98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Users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D20459-54F4-22A3-904F-D48BC41A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16F8872-62EE-DAF4-0516-26016DE1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76400"/>
            <a:ext cx="13503243" cy="64699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023B83-B4BA-198F-ABA4-402801CD53D1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6856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03AAD-A8C9-695B-E71E-BF232D0A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Users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DC9C74-AC9D-675F-8A4F-D7179A3D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0A5A787-B05D-CD0D-2DFB-B4D34197C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600200"/>
            <a:ext cx="12382500" cy="6508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460B31-176D-A222-6D80-7FF4D5D17888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8317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3B636-F287-84BD-750A-11F772FB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Users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70C18-1498-C72E-6C38-9A219B1E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15C6EB-D9ED-0065-9CB9-1C3DF3F42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948217"/>
            <a:ext cx="11963400" cy="64699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FA6136-1098-4F36-0869-B6F8979690AD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800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986CB-D4D7-C7CB-5EE0-B44685A8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Users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83EE1-3F5E-CF25-D1CC-593BB1C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9C74FB-87E9-91D5-1F6C-26FFE157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980682"/>
            <a:ext cx="12725400" cy="6508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240133-9CCA-DA0F-7323-B85C7C8A5B22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7618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3365F-8F73-9229-C7BC-21C485F6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F9EC79-939D-1055-6C2F-A6E2CE50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F271A4-9D2F-EF75-D769-221F5B05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890713"/>
            <a:ext cx="11658600" cy="6110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8D6939-A587-B290-EC76-ACE4387295A1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66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6E424-6C86-6326-65F4-1551151C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174C6C-7045-B611-E9ED-1880A9CA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848619"/>
            <a:ext cx="11582400" cy="6627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5FE61-C789-9697-F64F-20CB5DDC123D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0F78C-D7A1-1104-6941-CBA679B7B613}"/>
              </a:ext>
            </a:extLst>
          </p:cNvPr>
          <p:cNvSpPr txBox="1">
            <a:spLocks/>
          </p:cNvSpPr>
          <p:nvPr/>
        </p:nvSpPr>
        <p:spPr>
          <a:xfrm>
            <a:off x="812800" y="668337"/>
            <a:ext cx="14630400" cy="12223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Launching User Management Web Portal</a:t>
            </a:r>
          </a:p>
        </p:txBody>
      </p:sp>
    </p:spTree>
    <p:extLst>
      <p:ext uri="{BB962C8B-B14F-4D97-AF65-F5344CB8AC3E}">
        <p14:creationId xmlns:p14="http://schemas.microsoft.com/office/powerpoint/2010/main" val="3264188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A72398-D678-4AD6-BD9E-F2934305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Settings / Reset Password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DCE41-58C8-BEC3-6232-D0089D45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6D804-C3E2-DFE5-AC1B-296629CC813D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C2C084-3D2E-5C38-586B-F9CF50F9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770265"/>
            <a:ext cx="12420600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8DAB-B1F0-608D-2F3E-B64B1DB8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Inactivate User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E6F3E-83F8-412A-8B12-936B387E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55F19E-31F7-89E9-FE60-39E14933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71352"/>
            <a:ext cx="13331494" cy="6576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730806-3179-CC96-BE7D-5E6EE760DB5D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365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C6E3-A4EE-BACA-E5F7-48DA0509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Unlock User Account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151C-2F05-E677-B21E-3958AD6D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E0C35B-B7F5-824B-634C-6D118288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96" y="2272511"/>
            <a:ext cx="13259408" cy="64851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F12BD2-A42E-24BA-C810-0F739E6A214B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95825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3AF7A9-4E12-DE43-E199-C3D6E09F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70E9C-C43A-9074-DAF8-2A6F4224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C041ED62-A73C-1753-6B17-66F6749F0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890713"/>
            <a:ext cx="11963400" cy="6439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77257E-3084-4FC7-79B8-E1635CC6B61C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07310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F6A13-F445-5DC8-80DF-DC244328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21498-D706-F9A0-D62A-21943017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5CA09E-6400-0B44-4F15-056B83E4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06" y="2286000"/>
            <a:ext cx="11346787" cy="5507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0B9B5A-39AB-55D0-F448-5166190C188F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3821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6F7C8-A067-946E-C239-0BA86CDC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F9DD8-57C4-4FEC-316C-04F07F9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CD88E-612E-E8E0-6C91-0734F9070C42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B7A8DCB-D25B-4B9C-B1C8-90223450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37" y="2134960"/>
            <a:ext cx="13915326" cy="62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7ED6E-42EE-3F86-DC84-5117476C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3E4A0-7151-8E51-292B-87E05FFC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72FD0-451A-6E2E-3992-F3B7E192058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C188F0-26B9-AEB1-B61E-E4118F37B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091963"/>
            <a:ext cx="13563600" cy="47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0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A135-44FF-814E-023D-6F6C1317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Settings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9C068-3810-1378-F4BC-69272679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E1A9B01-76BB-118C-9005-756680051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38" y="1752601"/>
            <a:ext cx="10679393" cy="533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0576D6-6473-727C-0BBA-B075EBDEF89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45419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239B54-D74D-4813-2C88-1128BBF5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A007E-FBF1-DDEB-CFC3-FA002BE2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ED47E8-9683-2802-3E76-D8F47527A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98" y="2105026"/>
            <a:ext cx="11165502" cy="5997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DD23FF-8E73-BCA6-D016-4B592D5145D2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9757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29939C-DD6F-2FA8-1025-EACA054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User ID (exp. Marriage)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82D20-9251-BB55-1D78-08C9948B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0687E6-30D7-2FA8-0D2F-3E5E00BAD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919288"/>
            <a:ext cx="14401800" cy="6538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941EA-5147-49CA-E0D8-982758C964D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5664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2D26-EB7C-7AA1-ACAF-A4C2EFF3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4481B-D36C-453F-0329-6F08EAA09AFE}"/>
              </a:ext>
            </a:extLst>
          </p:cNvPr>
          <p:cNvSpPr/>
          <p:nvPr/>
        </p:nvSpPr>
        <p:spPr>
          <a:xfrm>
            <a:off x="203200" y="198438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27ED200-3995-27FF-CC48-370BCBABD165}"/>
              </a:ext>
            </a:extLst>
          </p:cNvPr>
          <p:cNvSpPr txBox="1">
            <a:spLocks/>
          </p:cNvSpPr>
          <p:nvPr/>
        </p:nvSpPr>
        <p:spPr>
          <a:xfrm>
            <a:off x="812800" y="668337"/>
            <a:ext cx="14630400" cy="12223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Sign Into User Management Web Portal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2E376-36F3-9684-277A-8AB14B34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182312"/>
            <a:ext cx="12481600" cy="57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3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5019-B689-554F-7D5F-BC4703E4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User ID (exp. Marriage)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29B4F-F27D-9FBD-CE09-6B4C9E20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A15634-3011-3A0D-383C-37D6E6F7D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686199"/>
            <a:ext cx="13093700" cy="6010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4489DB-B0F8-EE22-E190-FC95A2E74275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14134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BF6A20-9003-5C43-22B9-3BD75922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User ID (exp. Marriage)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D3A22-B355-4CAB-F1F4-77A8A49F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00741B-0795-4BDD-186C-D2EEDAE7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1" y="1890325"/>
            <a:ext cx="12268200" cy="5805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6C8AC9-F558-9B20-FC8E-CBEFDEACE25A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56199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58BA-2FCB-5F7F-985B-0863D4BB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39D2-26E2-BB8D-F171-5AEF11B9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F93A7-552A-1A14-C0F5-BF286873FD19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A7FF36-A4B2-3F81-73F2-22FD817B3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3604991"/>
            <a:ext cx="14630400" cy="3091305"/>
          </a:xfrm>
        </p:spPr>
      </p:pic>
    </p:spTree>
    <p:extLst>
      <p:ext uri="{BB962C8B-B14F-4D97-AF65-F5344CB8AC3E}">
        <p14:creationId xmlns:p14="http://schemas.microsoft.com/office/powerpoint/2010/main" val="3628266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58BA-2FCB-5F7F-985B-0863D4BB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39D2-26E2-BB8D-F171-5AEF11B9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F93A7-552A-1A14-C0F5-BF286873FD19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6952E3-992C-6AA8-1CA1-85488964D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2DD72-7115-E93E-38A2-54DF0408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973243"/>
            <a:ext cx="10733876" cy="63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6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58BA-2FCB-5F7F-985B-0863D4BB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39D2-26E2-BB8D-F171-5AEF11B9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F93A7-552A-1A14-C0F5-BF286873FD19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382764-3140-C815-15F2-33782337E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00" y="1752600"/>
            <a:ext cx="10781357" cy="6420359"/>
          </a:xfrm>
        </p:spPr>
      </p:pic>
    </p:spTree>
    <p:extLst>
      <p:ext uri="{BB962C8B-B14F-4D97-AF65-F5344CB8AC3E}">
        <p14:creationId xmlns:p14="http://schemas.microsoft.com/office/powerpoint/2010/main" val="860020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E618-D6AE-DD41-DA4C-9454284C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1773-CD54-20EB-098E-9D598D70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5B72A-27F2-17A5-5DC2-055B2F02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3429000"/>
            <a:ext cx="12425030" cy="29572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FFF040-352D-ED3B-195C-9E16C0D5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/>
          <a:p>
            <a:r>
              <a:rPr lang="en-US" dirty="0"/>
              <a:t>Deactivate a User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77D9B-CB35-03B1-5CE3-D6EA85E0A1EF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93454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FBA629-B98A-857E-FD01-B706CE56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TRACS ID Numbers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6FCDB-C2E7-594F-68D3-05402DD6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6FA0BF-E9AA-ED18-C90D-25AAC7186EED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9C3684-CC9A-5B0B-6E2E-24C3244B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828800"/>
            <a:ext cx="12954000" cy="57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2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>
            <a:extLst>
              <a:ext uri="{FF2B5EF4-FFF2-40B4-BE49-F238E27FC236}">
                <a16:creationId xmlns:a16="http://schemas.microsoft.com/office/drawing/2014/main" id="{E4680B6B-3D89-4796-87AA-C8BFB5CD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58" y="3276600"/>
            <a:ext cx="113792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tx1"/>
                </a:solidFill>
              </a:rPr>
              <a:t>Online Configuration Software</a:t>
            </a:r>
          </a:p>
          <a:p>
            <a:r>
              <a:rPr lang="en-US" altLang="en-US" sz="4800" i="1" dirty="0">
                <a:solidFill>
                  <a:schemeClr val="tx1"/>
                </a:solidFill>
              </a:rPr>
              <a:t>For assistance contact TraCS Support</a:t>
            </a:r>
          </a:p>
          <a:p>
            <a:r>
              <a:rPr lang="en-US" altLang="en-US" sz="4800" i="1" dirty="0">
                <a:solidFill>
                  <a:schemeClr val="tx1"/>
                </a:solidFill>
              </a:rPr>
              <a:t>Help Desk - 850-410-6237</a:t>
            </a:r>
          </a:p>
          <a:p>
            <a:r>
              <a:rPr lang="en-US" altLang="en-US" sz="4800" i="1" dirty="0">
                <a:solidFill>
                  <a:schemeClr val="tx1"/>
                </a:solidFill>
              </a:rPr>
              <a:t>Email  - </a:t>
            </a:r>
            <a:r>
              <a:rPr lang="en-US" altLang="en-US" sz="4800" i="1" dirty="0">
                <a:solidFill>
                  <a:schemeClr val="tx1"/>
                </a:solidFill>
                <a:hlinkClick r:id="rId2"/>
              </a:rPr>
              <a:t>support@tracsflorida.org</a:t>
            </a:r>
            <a:endParaRPr lang="en-US" altLang="en-US" sz="4800" i="1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r>
              <a:rPr lang="en-US" altLang="en-US" sz="4800" i="1" dirty="0">
                <a:solidFill>
                  <a:schemeClr val="tx1"/>
                </a:solidFill>
              </a:rPr>
              <a:t>Enter Help Desk Ticket – https://www.tracsflorida.org</a:t>
            </a:r>
          </a:p>
        </p:txBody>
      </p:sp>
      <p:pic>
        <p:nvPicPr>
          <p:cNvPr id="9" name="Picture 8" descr="C:\Users\Zach\AppData\Local\Microsoft\Windows\INetCache\Content.Word\TraCSFlorida.png">
            <a:extLst>
              <a:ext uri="{FF2B5EF4-FFF2-40B4-BE49-F238E27FC236}">
                <a16:creationId xmlns:a16="http://schemas.microsoft.com/office/drawing/2014/main" id="{817FDAEA-0405-48F4-A879-86DCFB1837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08" y="838200"/>
            <a:ext cx="3709900" cy="22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Zach\AppData\Local\Microsoft\Windows\INetCache\Content.Word\florida-state-logo.jpg">
            <a:extLst>
              <a:ext uri="{FF2B5EF4-FFF2-40B4-BE49-F238E27FC236}">
                <a16:creationId xmlns:a16="http://schemas.microsoft.com/office/drawing/2014/main" id="{3F9A16EA-2374-49B7-B280-19FB76B5E8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620" y="1371600"/>
            <a:ext cx="1147433" cy="11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4332C4-EE21-4B6C-9126-0687F03AF40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3183E-4035-2B19-514E-5A1B2F290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1371600"/>
            <a:ext cx="3380952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B7E29-3AFB-F07F-6102-4296DA97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User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034FC-50A5-4372-D39A-2CC06E15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1A57F2-E73F-DB4E-1A2E-008EABA93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80" y="1845374"/>
            <a:ext cx="13802039" cy="65842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D65D8-2525-6D19-8AA9-5609F3B2D6FB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1198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766B08-2DDB-DED1-362E-376E9AF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Users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C7DF5-60BB-23B9-D2AE-E0AFC24E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4F850-C40D-4757-DC0D-E1458952C8AD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25C84C-11FA-C138-9194-2C17DC44B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1" y="1818196"/>
            <a:ext cx="14639289" cy="67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DBDF-31CB-B412-BE60-30ADEF78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User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DC1DE-A652-0E84-68D8-6AF25D92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173EB-D2E1-7CC1-A66E-BC566D60CB68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3485A-5E59-54A2-681C-DE5FE53A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366738"/>
            <a:ext cx="12333208" cy="19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356C-A2C8-0904-C396-97EC425F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User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B5229-C3CE-5130-4198-68E31369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99A69-FB1E-C698-2E6B-6BB868C9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18" y="2012015"/>
            <a:ext cx="7561905" cy="5590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D9965-0E67-A883-C561-AA63A3C7D959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325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1029D6-F990-9C70-AF07-DE25B60B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User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E29CE-677F-60CA-1935-638516BE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72F26B-6C0A-FC8F-B12C-EEA63304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2113540"/>
            <a:ext cx="8767510" cy="63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53c6b-da7d-46c9-883f-6a72b185f03f" xsi:nil="true"/>
    <lcf76f155ced4ddcb4097134ff3c332f xmlns="3c707d9f-05e1-43c9-b112-34460b484a2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9C57F055D5340BF8814213D51EE8B" ma:contentTypeVersion="15" ma:contentTypeDescription="Create a new document." ma:contentTypeScope="" ma:versionID="3b5f38a377b250e5a455631d4903bdd7">
  <xsd:schema xmlns:xsd="http://www.w3.org/2001/XMLSchema" xmlns:xs="http://www.w3.org/2001/XMLSchema" xmlns:p="http://schemas.microsoft.com/office/2006/metadata/properties" xmlns:ns2="3c707d9f-05e1-43c9-b112-34460b484a2e" xmlns:ns3="59d53c6b-da7d-46c9-883f-6a72b185f03f" targetNamespace="http://schemas.microsoft.com/office/2006/metadata/properties" ma:root="true" ma:fieldsID="a90accfd221469a2b4ec220249895023" ns2:_="" ns3:_="">
    <xsd:import namespace="3c707d9f-05e1-43c9-b112-34460b484a2e"/>
    <xsd:import namespace="59d53c6b-da7d-46c9-883f-6a72b185f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07d9f-05e1-43c9-b112-34460b484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53c6b-da7d-46c9-883f-6a72b185f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a0e059-748b-4cbb-b791-1881864c6788}" ma:internalName="TaxCatchAll" ma:showField="CatchAllData" ma:web="59d53c6b-da7d-46c9-883f-6a72b185f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7F0C6-79BE-438E-8C31-175638B04051}">
  <ds:schemaRefs>
    <ds:schemaRef ds:uri="http://schemas.microsoft.com/office/2006/metadata/properties"/>
    <ds:schemaRef ds:uri="http://schemas.microsoft.com/office/infopath/2007/PartnerControls"/>
    <ds:schemaRef ds:uri="59d53c6b-da7d-46c9-883f-6a72b185f03f"/>
    <ds:schemaRef ds:uri="3c707d9f-05e1-43c9-b112-34460b484a2e"/>
  </ds:schemaRefs>
</ds:datastoreItem>
</file>

<file path=customXml/itemProps2.xml><?xml version="1.0" encoding="utf-8"?>
<ds:datastoreItem xmlns:ds="http://schemas.openxmlformats.org/officeDocument/2006/customXml" ds:itemID="{C71CB99B-AF2C-41D3-8A49-90765CD2F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07d9f-05e1-43c9-b112-34460b484a2e"/>
    <ds:schemaRef ds:uri="59d53c6b-da7d-46c9-883f-6a72b185f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96608E-E9BA-4631-AFD9-B4A4C1670A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60359</TotalTime>
  <Words>269</Words>
  <Application>Microsoft Office PowerPoint</Application>
  <PresentationFormat>Custom</PresentationFormat>
  <Paragraphs>111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Tracs User Management</vt:lpstr>
      <vt:lpstr>PowerPoint Presentation</vt:lpstr>
      <vt:lpstr>PowerPoint Presentation</vt:lpstr>
      <vt:lpstr>Accessing User Information</vt:lpstr>
      <vt:lpstr>Searching Users</vt:lpstr>
      <vt:lpstr>Refining User Search</vt:lpstr>
      <vt:lpstr>Refining User Search</vt:lpstr>
      <vt:lpstr>Refining User Search</vt:lpstr>
      <vt:lpstr>Adding a New User – Copy From Another User</vt:lpstr>
      <vt:lpstr>Adding a New User</vt:lpstr>
      <vt:lpstr>Adding a New User</vt:lpstr>
      <vt:lpstr>Adding a New User – From Scratch</vt:lpstr>
      <vt:lpstr>PowerPoint Presentation</vt:lpstr>
      <vt:lpstr>Adding a New User</vt:lpstr>
      <vt:lpstr>Adding a New User</vt:lpstr>
      <vt:lpstr>User Access Levels</vt:lpstr>
      <vt:lpstr>User Access Levels</vt:lpstr>
      <vt:lpstr>User Access Levels</vt:lpstr>
      <vt:lpstr>User Access Levels</vt:lpstr>
      <vt:lpstr>User Access Levels</vt:lpstr>
      <vt:lpstr>User Access Levels</vt:lpstr>
      <vt:lpstr>User Access Levels</vt:lpstr>
      <vt:lpstr>Associated Users</vt:lpstr>
      <vt:lpstr>Associated Users</vt:lpstr>
      <vt:lpstr>Associated Users</vt:lpstr>
      <vt:lpstr>Associated Users</vt:lpstr>
      <vt:lpstr>Associated Users</vt:lpstr>
      <vt:lpstr>Security Settings</vt:lpstr>
      <vt:lpstr>Security Settings / Reset Password</vt:lpstr>
      <vt:lpstr>Inactivate User</vt:lpstr>
      <vt:lpstr>Unlock User Account</vt:lpstr>
      <vt:lpstr>Advanced Settings</vt:lpstr>
      <vt:lpstr>Advanced Settings</vt:lpstr>
      <vt:lpstr>Advanced Settings</vt:lpstr>
      <vt:lpstr>Advanced Settings</vt:lpstr>
      <vt:lpstr>Advanced Settings</vt:lpstr>
      <vt:lpstr>Advanced Settings</vt:lpstr>
      <vt:lpstr>Change User ID (exp. Marriage)</vt:lpstr>
      <vt:lpstr>Change User ID (exp. Marriage)</vt:lpstr>
      <vt:lpstr>Change User ID (exp. Marriage)</vt:lpstr>
      <vt:lpstr>Change Password</vt:lpstr>
      <vt:lpstr>Change Password</vt:lpstr>
      <vt:lpstr>Change Password</vt:lpstr>
      <vt:lpstr>Deactivate a User</vt:lpstr>
      <vt:lpstr>TRACS ID Numbers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Amy Pontillo</cp:lastModifiedBy>
  <cp:revision>461</cp:revision>
  <cp:lastPrinted>2011-02-10T22:36:08Z</cp:lastPrinted>
  <dcterms:created xsi:type="dcterms:W3CDTF">2010-05-04T19:24:48Z</dcterms:created>
  <dcterms:modified xsi:type="dcterms:W3CDTF">2023-05-17T17:40:16Z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0x01010027B9C57F055D5340BF8814213D51EE8B</vt:lpwstr>
  </property>
</Properties>
</file>